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2" r:id="rId3"/>
    <p:sldId id="345" r:id="rId4"/>
    <p:sldId id="346" r:id="rId5"/>
    <p:sldId id="3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88576" autoAdjust="0"/>
  </p:normalViewPr>
  <p:slideViewPr>
    <p:cSldViewPr showGuides="1">
      <p:cViewPr varScale="1">
        <p:scale>
          <a:sx n="86" d="100"/>
          <a:sy n="86" d="100"/>
        </p:scale>
        <p:origin x="730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6"/>
    </p:cViewPr>
  </p:sorterViewPr>
  <p:notesViewPr>
    <p:cSldViewPr showGuides="1">
      <p:cViewPr>
        <p:scale>
          <a:sx n="100" d="100"/>
          <a:sy n="100" d="100"/>
        </p:scale>
        <p:origin x="1651" y="1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ko-KR"/>
              <a:t>April 2013</a:t>
            </a:r>
            <a:endParaRPr lang="en-GB" altLang="ko-KR">
              <a:ea typeface="굴림" charset="-127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RYU Cheol. ETRI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57BAD394-DEF6-4C1D-9EA4-9418A5C03F3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39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81350" y="117475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RYU Cheol. ETRI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76E5758F-360A-4B24-8EAD-4E8B4B160D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93919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8FEA51D-3A66-41EA-BA8B-7EB5704939B8}" type="slidenum">
              <a:rPr lang="en-GB" altLang="ko-KR"/>
              <a:pPr>
                <a:spcBef>
                  <a:spcPct val="0"/>
                </a:spcBef>
              </a:pPr>
              <a:t>1</a:t>
            </a:fld>
            <a:endParaRPr lang="en-GB" altLang="ko-KR"/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785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E1A3FFE-A170-426A-B876-B1856D717EDD}" type="slidenum">
              <a:rPr lang="en-GB" altLang="ko-KR"/>
              <a:pPr>
                <a:spcBef>
                  <a:spcPct val="0"/>
                </a:spcBef>
              </a:pPr>
              <a:t>2</a:t>
            </a:fld>
            <a:endParaRPr lang="en-GB" altLang="ko-KR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70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4F03161-F059-4501-92CF-208CEFFE8B8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2294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6BD3DB2-6454-4C42-B921-CD662FCA1CB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8465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98310A40-9CCD-40D3-A799-1653D2970DA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035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/>
              <a:t>RYU Cheol, ETRI</a:t>
            </a:r>
          </a:p>
        </p:txBody>
      </p:sp>
      <p:sp>
        <p:nvSpPr>
          <p:cNvPr id="6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0A8B2118-B3F1-457C-AD3F-F2BF4678451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38073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0780BB0-6B73-47E3-8A39-55965745FE4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1057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0444B8F-FB78-4194-8382-1BF82FF5FAE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5343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B0880A7-BE38-46DF-AFFE-24BB5C3F25B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1886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C51F1A6B-0183-425D-9657-FAB5C4D4783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8222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FB438D2C-6805-4735-AE3E-45C262938DF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744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E72DADFB-A548-4446-BADE-FA232B37D0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56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1C724B7A-5A99-4175-8F1C-244C48B3151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789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  <a:endParaRPr lang="en-GB" altLang="ko-K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altLang="ko-KR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ko-KR" dirty="0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DF312FF-BF07-4035-BCB5-429D24D775A9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5508104" y="262389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doc.: IEEE 802.11-13/1396r2</a:t>
            </a:r>
          </a:p>
          <a:p>
            <a:endParaRPr lang="ko-KR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403225"/>
            <a:ext cx="1787525" cy="20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14BA36E2-FCC1-422B-8EC7-77F31C42173D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ko-KR" sz="1200" b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41475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Frame Formats for PAM</a:t>
            </a:r>
            <a:endParaRPr lang="en-GB" altLang="ko-KR" dirty="0" smtClean="0">
              <a:ea typeface="굴림" panose="020B0600000101010101" pitchFamily="50" charset="-127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4432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ko-KR" sz="2000" dirty="0" smtClean="0">
                <a:ea typeface="굴림" panose="020B0600000101010101" pitchFamily="50" charset="-127"/>
              </a:rPr>
              <a:t>Date: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 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2013-11-12</a:t>
            </a:r>
            <a:endParaRPr lang="en-GB" altLang="ko-KR" sz="2000" b="0" dirty="0" smtClean="0">
              <a:ea typeface="굴림" panose="020B0600000101010101" pitchFamily="50" charset="-127"/>
            </a:endParaRPr>
          </a:p>
        </p:txBody>
      </p:sp>
      <p:graphicFrame>
        <p:nvGraphicFramePr>
          <p:cNvPr id="5127" name="Object 5"/>
          <p:cNvGraphicFramePr>
            <a:graphicFrameLocks noChangeAspect="1"/>
          </p:cNvGraphicFramePr>
          <p:nvPr/>
        </p:nvGraphicFramePr>
        <p:xfrm>
          <a:off x="533400" y="4387850"/>
          <a:ext cx="78105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Document" r:id="rId4" imgW="8127187" imgH="2304062" progId="Word.Document.8">
                  <p:embed/>
                </p:oleObj>
              </mc:Choice>
              <mc:Fallback>
                <p:oleObj name="Document" r:id="rId4" imgW="8127187" imgH="230406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87850"/>
                        <a:ext cx="78105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533400" y="38020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ko-KR" sz="2000">
                <a:ea typeface="굴림" panose="020B0600000101010101" pitchFamily="50" charset="-127"/>
              </a:rPr>
              <a:t>Authors:</a:t>
            </a:r>
            <a:endParaRPr lang="en-GB" altLang="ko-KR" sz="2000" b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8C8CCDA6-B0E3-437C-9CBF-DC78D587D131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ko-KR" sz="1200" b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ko-KR" smtClean="0">
                <a:ea typeface="굴림" panose="020B0600000101010101" pitchFamily="50" charset="-127"/>
              </a:rPr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GB" altLang="ko-KR" sz="3200" b="0" dirty="0" smtClean="0">
                <a:ea typeface="굴림" panose="020B0600000101010101" pitchFamily="50" charset="-127"/>
              </a:rPr>
              <a:t>This </a:t>
            </a:r>
            <a:r>
              <a:rPr lang="en-GB" altLang="ko-KR" sz="3200" b="0" dirty="0" smtClean="0">
                <a:ea typeface="굴림" panose="020B0600000101010101" pitchFamily="50" charset="-127"/>
              </a:rPr>
              <a:t>presentation suggests frame formats for PAM(Pre-Association Message) to announce the service information by broadcasting or multicasting before association. The frame formats are provided to discuss to be included in the specification framework. </a:t>
            </a:r>
            <a:endParaRPr lang="en-GB" altLang="ko-KR" sz="3200" b="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038424"/>
              </p:ext>
            </p:extLst>
          </p:nvPr>
        </p:nvGraphicFramePr>
        <p:xfrm>
          <a:off x="757808" y="1981200"/>
          <a:ext cx="7630616" cy="372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756"/>
                <a:gridCol w="1206452"/>
                <a:gridCol w="3672408"/>
              </a:tblGrid>
              <a:tr h="3368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Element</a:t>
                      </a:r>
                      <a:r>
                        <a:rPr lang="en-US" altLang="ko-KR" baseline="0" dirty="0" smtClean="0"/>
                        <a:t> name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Size (octet)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Description</a:t>
                      </a:r>
                      <a:endParaRPr lang="ko-KR" altLang="en-US" dirty="0"/>
                    </a:p>
                  </a:txBody>
                  <a:tcPr/>
                </a:tc>
              </a:tr>
              <a:tr h="3368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PAM revision number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Increase if any </a:t>
                      </a:r>
                      <a:r>
                        <a:rPr lang="en-US" altLang="ko-KR" baseline="0" dirty="0" smtClean="0"/>
                        <a:t>service information is revised.</a:t>
                      </a:r>
                      <a:endParaRPr lang="ko-KR" altLang="en-US" dirty="0"/>
                    </a:p>
                  </a:txBody>
                  <a:tcPr/>
                </a:tc>
              </a:tr>
              <a:tr h="8422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PAM interval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Interval for PAM </a:t>
                      </a:r>
                      <a:r>
                        <a:rPr lang="en-US" altLang="ko-KR" dirty="0" smtClean="0"/>
                        <a:t>multicasting/broadcasting </a:t>
                      </a:r>
                      <a:r>
                        <a:rPr lang="en-US" altLang="ko-KR" dirty="0" smtClean="0"/>
                        <a:t>in a certain unit time.</a:t>
                      </a:r>
                      <a:endParaRPr lang="ko-KR" altLang="en-US" dirty="0"/>
                    </a:p>
                  </a:txBody>
                  <a:tcPr/>
                </a:tc>
              </a:tr>
              <a:tr h="5219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  <a:tr h="589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Service Information …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  <a:tr h="589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Service Information n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Format for PAM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3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636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239600"/>
              </p:ext>
            </p:extLst>
          </p:nvPr>
        </p:nvGraphicFramePr>
        <p:xfrm>
          <a:off x="685800" y="1576536"/>
          <a:ext cx="7772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007368"/>
                <a:gridCol w="4174232"/>
              </a:tblGrid>
              <a:tr h="2291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Sub-element name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Size (octet)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Description</a:t>
                      </a:r>
                      <a:endParaRPr lang="ko-KR" altLang="en-US" sz="1600" dirty="0"/>
                    </a:p>
                  </a:txBody>
                  <a:tcPr/>
                </a:tc>
              </a:tr>
              <a:tr h="3955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SDP</a:t>
                      </a:r>
                      <a:r>
                        <a:rPr lang="en-US" altLang="ko-KR" sz="1600" baseline="0" dirty="0" smtClean="0"/>
                        <a:t> ID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Discovery Protocol ID (e.g.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1</a:t>
                      </a:r>
                      <a:r>
                        <a:rPr lang="en-US" altLang="ko-KR" sz="1600" baseline="0" dirty="0" smtClean="0"/>
                        <a:t> for Bonjour, 2 for UPnP, 3 for Web Service Discovery, and …)</a:t>
                      </a:r>
                      <a:endParaRPr lang="ko-KR" altLang="en-US" sz="1600" dirty="0"/>
                    </a:p>
                  </a:txBody>
                  <a:tcPr/>
                </a:tc>
              </a:tr>
              <a:tr h="36544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SID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</a:t>
                      </a:r>
                      <a:r>
                        <a:rPr lang="en-US" altLang="ko-KR" sz="1600" dirty="0" smtClean="0"/>
                        <a:t>Identifier </a:t>
                      </a:r>
                      <a:r>
                        <a:rPr lang="en-US" altLang="ko-KR" sz="1600" dirty="0" smtClean="0"/>
                        <a:t>(hash</a:t>
                      </a:r>
                      <a:r>
                        <a:rPr lang="en-US" altLang="ko-KR" sz="1600" baseline="0" dirty="0" smtClean="0"/>
                        <a:t> value of a service </a:t>
                      </a:r>
                      <a:r>
                        <a:rPr lang="en-US" altLang="ko-KR" sz="1600" baseline="0" dirty="0" smtClean="0"/>
                        <a:t>identifier)</a:t>
                      </a:r>
                      <a:endParaRPr lang="ko-KR" altLang="en-US" sz="1600" dirty="0"/>
                    </a:p>
                  </a:txBody>
                  <a:tcPr/>
                </a:tc>
              </a:tr>
              <a:tr h="22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Subtype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Subtype</a:t>
                      </a:r>
                      <a:r>
                        <a:rPr lang="en-US" altLang="ko-KR" sz="1600" baseline="0" dirty="0" smtClean="0"/>
                        <a:t> string (e.g. TXT record of Bonjour)</a:t>
                      </a:r>
                      <a:endParaRPr lang="ko-KR" altLang="en-US" sz="1600" dirty="0"/>
                    </a:p>
                  </a:txBody>
                  <a:tcPr/>
                </a:tc>
              </a:tr>
              <a:tr h="22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Info.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Data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Upper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baseline="0" dirty="0" smtClean="0"/>
                        <a:t>layer data</a:t>
                      </a:r>
                      <a:endParaRPr lang="ko-KR" altLang="en-US" sz="1600" dirty="0"/>
                    </a:p>
                  </a:txBody>
                  <a:tcPr/>
                </a:tc>
              </a:tr>
              <a:tr h="290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Description (optional)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Human readable</a:t>
                      </a:r>
                      <a:r>
                        <a:rPr lang="en-US" altLang="ko-KR" sz="1600" baseline="0" dirty="0" smtClean="0"/>
                        <a:t> description of the service</a:t>
                      </a:r>
                      <a:endParaRPr lang="ko-KR" altLang="en-US" sz="1600" dirty="0"/>
                    </a:p>
                  </a:txBody>
                  <a:tcPr/>
                </a:tc>
              </a:tr>
              <a:tr h="6663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Channel ID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The channel in</a:t>
                      </a:r>
                      <a:r>
                        <a:rPr lang="en-US" altLang="ko-KR" sz="1600" baseline="0" dirty="0" smtClean="0"/>
                        <a:t> which the service is available if </a:t>
                      </a:r>
                      <a:r>
                        <a:rPr lang="en-US" altLang="ko-KR" sz="1600" baseline="0" dirty="0" smtClean="0"/>
                        <a:t>this element </a:t>
                      </a:r>
                      <a:r>
                        <a:rPr lang="en-US" altLang="ko-KR" sz="1600" baseline="0" dirty="0" smtClean="0"/>
                        <a:t>is present. </a:t>
                      </a:r>
                      <a:r>
                        <a:rPr lang="en-US" altLang="ko-KR" sz="1600" baseline="0" dirty="0" smtClean="0"/>
                        <a:t>It denotes </a:t>
                      </a:r>
                      <a:r>
                        <a:rPr lang="en-US" altLang="ko-KR" sz="1600" baseline="0" dirty="0" smtClean="0"/>
                        <a:t>the band and the frequency. </a:t>
                      </a:r>
                      <a:r>
                        <a:rPr lang="en-US" altLang="ko-KR" sz="1600" dirty="0" smtClean="0"/>
                        <a:t>If it is not present, the</a:t>
                      </a:r>
                      <a:r>
                        <a:rPr lang="en-US" altLang="ko-KR" sz="1600" baseline="0" dirty="0" smtClean="0"/>
                        <a:t> service available in the same channel. </a:t>
                      </a:r>
                      <a:endParaRPr lang="ko-KR" altLang="en-US" sz="1600" dirty="0"/>
                    </a:p>
                  </a:txBody>
                  <a:tcPr/>
                </a:tc>
              </a:tr>
              <a:tr h="515917"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BSSID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4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BSSID </a:t>
                      </a:r>
                      <a:r>
                        <a:rPr lang="en-US" altLang="ko-KR" sz="1600" dirty="0" smtClean="0"/>
                        <a:t>of </a:t>
                      </a:r>
                      <a:r>
                        <a:rPr lang="en-US" altLang="ko-KR" sz="1600" smtClean="0"/>
                        <a:t>a STA which </a:t>
                      </a:r>
                      <a:r>
                        <a:rPr lang="en-US" altLang="ko-KR" sz="1600" dirty="0" smtClean="0"/>
                        <a:t>provides </a:t>
                      </a:r>
                      <a:r>
                        <a:rPr lang="en-US" altLang="ko-KR" sz="1600" dirty="0" smtClean="0"/>
                        <a:t>the </a:t>
                      </a:r>
                      <a:r>
                        <a:rPr lang="en-US" altLang="ko-KR" sz="1600" dirty="0" smtClean="0"/>
                        <a:t>service</a:t>
                      </a:r>
                      <a:r>
                        <a:rPr lang="en-US" altLang="ko-KR" sz="1600" baseline="0" dirty="0" smtClean="0"/>
                        <a:t>  </a:t>
                      </a:r>
                      <a:r>
                        <a:rPr lang="en-US" altLang="ko-KR" sz="1600" baseline="0" dirty="0" smtClean="0"/>
                        <a:t>if it is present.</a:t>
                      </a:r>
                      <a:r>
                        <a:rPr lang="en-US" altLang="ko-KR" sz="1600" dirty="0" smtClean="0"/>
                        <a:t> If it is not present, the</a:t>
                      </a:r>
                      <a:r>
                        <a:rPr lang="en-US" altLang="ko-KR" sz="1600" baseline="0" dirty="0" smtClean="0"/>
                        <a:t> service </a:t>
                      </a:r>
                      <a:r>
                        <a:rPr lang="en-US" altLang="ko-KR" sz="1600" baseline="0" dirty="0" smtClean="0"/>
                        <a:t>is available </a:t>
                      </a:r>
                      <a:r>
                        <a:rPr lang="en-US" altLang="ko-KR" sz="1600" baseline="0" dirty="0" smtClean="0"/>
                        <a:t>in the same channel. 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Format for Service Information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4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654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that </a:t>
            </a:r>
            <a:r>
              <a:rPr lang="en-US" altLang="ko-KR" dirty="0" smtClean="0">
                <a:ea typeface="굴림" panose="020B0600000101010101" pitchFamily="50" charset="-127"/>
              </a:rPr>
              <a:t>the specification framework shall include frame formats for multicasting or broadcasting frame to announce service information</a:t>
            </a:r>
            <a:r>
              <a:rPr lang="en-US" altLang="ko-KR" dirty="0" smtClean="0">
                <a:ea typeface="굴림" panose="020B0600000101010101" pitchFamily="50" charset="-127"/>
              </a:rPr>
              <a:t>?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Yes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No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Abstain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6387" name="날짜 개체 틀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16388" name="바닥글 개체 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2DAFB22D-2887-4C03-A44A-BAFF93689C99}" type="slidenum">
              <a:rPr lang="en-GB" altLang="ko-KR"/>
              <a:pPr/>
              <a:t>5</a:t>
            </a:fld>
            <a:endParaRPr lang="en-GB" altLang="ko-KR"/>
          </a:p>
        </p:txBody>
      </p:sp>
      <p:sp>
        <p:nvSpPr>
          <p:cNvPr id="16390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: </a:t>
            </a:r>
            <a:r>
              <a:rPr lang="en-US" altLang="ko-KR" dirty="0" smtClean="0">
                <a:ea typeface="굴림" panose="020B0600000101010101" pitchFamily="50" charset="-127"/>
              </a:rPr>
              <a:t/>
            </a:r>
            <a:br>
              <a:rPr lang="en-US" altLang="ko-KR" dirty="0" smtClean="0">
                <a:ea typeface="굴림" panose="020B0600000101010101" pitchFamily="50" charset="-127"/>
              </a:rPr>
            </a:br>
            <a:r>
              <a:rPr lang="en-US" altLang="ko-KR" dirty="0" smtClean="0">
                <a:ea typeface="굴림" panose="020B0600000101010101" pitchFamily="50" charset="-127"/>
              </a:rPr>
              <a:t>Format for </a:t>
            </a:r>
            <a:r>
              <a:rPr lang="en-US" altLang="ko-KR" dirty="0" smtClean="0">
                <a:ea typeface="굴림" panose="020B0600000101010101" pitchFamily="50" charset="-127"/>
              </a:rPr>
              <a:t>PAM frame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slides.potx" id="{8EDCDAE7-483F-4C0B-BA27-C7F571E132D8}" vid="{7E9CDD56-A1B9-41E2-A073-B35894CAE6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slides</Template>
  <TotalTime>1411</TotalTime>
  <Words>353</Words>
  <Application>Microsoft Office PowerPoint</Application>
  <PresentationFormat>화면 슬라이드 쇼(4:3)</PresentationFormat>
  <Paragraphs>75</Paragraphs>
  <Slides>5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맑은 고딕</vt:lpstr>
      <vt:lpstr>Times New Roman</vt:lpstr>
      <vt:lpstr>802-11-Submission</vt:lpstr>
      <vt:lpstr>Document</vt:lpstr>
      <vt:lpstr>Frame Formats for PAM</vt:lpstr>
      <vt:lpstr>Abstract</vt:lpstr>
      <vt:lpstr>Format for PAM Frame</vt:lpstr>
      <vt:lpstr>Format for Service Information</vt:lpstr>
      <vt:lpstr>Straw Poll :  Format for PAM frame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Cheol Ryu</dc:creator>
  <cp:keywords>IEEE</cp:keywords>
  <cp:lastModifiedBy>Cheol Ryu</cp:lastModifiedBy>
  <cp:revision>24</cp:revision>
  <cp:lastPrinted>1998-02-10T13:28:06Z</cp:lastPrinted>
  <dcterms:created xsi:type="dcterms:W3CDTF">2013-11-11T16:53:38Z</dcterms:created>
  <dcterms:modified xsi:type="dcterms:W3CDTF">2013-11-12T16:24:51Z</dcterms:modified>
</cp:coreProperties>
</file>