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345" r:id="rId4"/>
    <p:sldId id="346" r:id="rId5"/>
    <p:sldId id="3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88576" autoAdjust="0"/>
  </p:normalViewPr>
  <p:slideViewPr>
    <p:cSldViewPr showGuides="1">
      <p:cViewPr varScale="1">
        <p:scale>
          <a:sx n="86" d="100"/>
          <a:sy n="86" d="100"/>
        </p:scale>
        <p:origin x="730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128" y="1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GB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altLang="ko-K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508104" y="262389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doc.: IEEE 802.11-13/1394r0</a:t>
            </a:r>
          </a:p>
          <a:p>
            <a:endParaRPr lang="ko-KR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Formats for PAM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2013-11-12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b="0" dirty="0" smtClean="0">
                <a:ea typeface="굴림" panose="020B0600000101010101" pitchFamily="50" charset="-127"/>
              </a:rPr>
              <a:t>This </a:t>
            </a:r>
            <a:r>
              <a:rPr lang="en-GB" altLang="ko-KR" sz="3200" b="0" dirty="0" smtClean="0">
                <a:ea typeface="굴림" panose="020B0600000101010101" pitchFamily="50" charset="-127"/>
              </a:rPr>
              <a:t>presentation suggests frame formats for PAM(Pre-Association Message) to announce the service information by broadcasting or multicasting before association. The frame formats are provided to discuss to be included in the specification framework. </a:t>
            </a:r>
            <a:endParaRPr lang="en-GB" altLang="ko-KR" sz="3200" b="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38424"/>
              </p:ext>
            </p:extLst>
          </p:nvPr>
        </p:nvGraphicFramePr>
        <p:xfrm>
          <a:off x="757808" y="1981200"/>
          <a:ext cx="7630616" cy="372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756"/>
                <a:gridCol w="1206452"/>
                <a:gridCol w="3672408"/>
              </a:tblGrid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Element</a:t>
                      </a:r>
                      <a:r>
                        <a:rPr lang="en-US" altLang="ko-KR" baseline="0" dirty="0" smtClean="0"/>
                        <a:t> 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Size (octet)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revision number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Increase if any </a:t>
                      </a:r>
                      <a:r>
                        <a:rPr lang="en-US" altLang="ko-KR" baseline="0" dirty="0" smtClean="0"/>
                        <a:t>service information is revised.</a:t>
                      </a:r>
                      <a:endParaRPr lang="ko-KR" altLang="en-US" dirty="0"/>
                    </a:p>
                  </a:txBody>
                  <a:tcPr/>
                </a:tc>
              </a:tr>
              <a:tr h="8422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interval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Interval for PAM </a:t>
                      </a:r>
                      <a:r>
                        <a:rPr lang="en-US" altLang="ko-KR" dirty="0" smtClean="0"/>
                        <a:t>multicasting/broadcasting </a:t>
                      </a:r>
                      <a:r>
                        <a:rPr lang="en-US" altLang="ko-KR" dirty="0" smtClean="0"/>
                        <a:t>in a certain unit time.</a:t>
                      </a:r>
                      <a:endParaRPr lang="ko-KR" altLang="en-US" dirty="0"/>
                    </a:p>
                  </a:txBody>
                  <a:tcPr/>
                </a:tc>
              </a:tr>
              <a:tr h="521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…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n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PAM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3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36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76597"/>
              </p:ext>
            </p:extLst>
          </p:nvPr>
        </p:nvGraphicFramePr>
        <p:xfrm>
          <a:off x="685800" y="1576536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007368"/>
                <a:gridCol w="4174232"/>
              </a:tblGrid>
              <a:tr h="2291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Sub-element name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Size (octet)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Description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955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SDP</a:t>
                      </a:r>
                      <a:r>
                        <a:rPr lang="en-US" altLang="ko-KR" sz="1600" baseline="0" dirty="0" smtClean="0"/>
                        <a:t> 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Discovery Protocol ID (e.g.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1</a:t>
                      </a:r>
                      <a:r>
                        <a:rPr lang="en-US" altLang="ko-KR" sz="1600" baseline="0" dirty="0" smtClean="0"/>
                        <a:t> for Bonjour, 2 for UPnP, 3 for Web Service Discovery, and …)</a:t>
                      </a:r>
                      <a:endParaRPr lang="ko-KR" altLang="en-US" sz="1600" dirty="0"/>
                    </a:p>
                  </a:txBody>
                  <a:tcPr/>
                </a:tc>
              </a:tr>
              <a:tr h="3654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</a:t>
                      </a:r>
                      <a:r>
                        <a:rPr lang="en-US" altLang="ko-KR" sz="1600" dirty="0" smtClean="0"/>
                        <a:t>Identifier </a:t>
                      </a:r>
                      <a:r>
                        <a:rPr lang="en-US" altLang="ko-KR" sz="1600" dirty="0" smtClean="0"/>
                        <a:t>(hash</a:t>
                      </a:r>
                      <a:r>
                        <a:rPr lang="en-US" altLang="ko-KR" sz="1600" baseline="0" dirty="0" smtClean="0"/>
                        <a:t> value of a service </a:t>
                      </a:r>
                      <a:r>
                        <a:rPr lang="en-US" altLang="ko-KR" sz="1600" baseline="0" dirty="0" smtClean="0"/>
                        <a:t>identifier)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</a:t>
                      </a:r>
                      <a:r>
                        <a:rPr lang="en-US" altLang="ko-KR" sz="1600" baseline="0" dirty="0" smtClean="0"/>
                        <a:t> string (e.g. TXT record of Bonjour)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Info.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Data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Upper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baseline="0" dirty="0" smtClean="0"/>
                        <a:t>layer data</a:t>
                      </a:r>
                      <a:endParaRPr lang="ko-KR" altLang="en-US" sz="1600" dirty="0"/>
                    </a:p>
                  </a:txBody>
                  <a:tcPr/>
                </a:tc>
              </a:tr>
              <a:tr h="29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Description (optional)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Human readable</a:t>
                      </a:r>
                      <a:r>
                        <a:rPr lang="en-US" altLang="ko-KR" sz="1600" baseline="0" dirty="0" smtClean="0"/>
                        <a:t> description of the service</a:t>
                      </a:r>
                      <a:endParaRPr lang="ko-KR" altLang="en-US" sz="1600" dirty="0"/>
                    </a:p>
                  </a:txBody>
                  <a:tcPr/>
                </a:tc>
              </a:tr>
              <a:tr h="6663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Channel 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The channel in</a:t>
                      </a:r>
                      <a:r>
                        <a:rPr lang="en-US" altLang="ko-KR" sz="1600" baseline="0" dirty="0" smtClean="0"/>
                        <a:t> which the service is available if </a:t>
                      </a:r>
                      <a:r>
                        <a:rPr lang="en-US" altLang="ko-KR" sz="1600" baseline="0" dirty="0" smtClean="0"/>
                        <a:t>this element </a:t>
                      </a:r>
                      <a:r>
                        <a:rPr lang="en-US" altLang="ko-KR" sz="1600" baseline="0" dirty="0" smtClean="0"/>
                        <a:t>is present. </a:t>
                      </a:r>
                      <a:r>
                        <a:rPr lang="en-US" altLang="ko-KR" sz="1600" baseline="0" dirty="0" smtClean="0"/>
                        <a:t>It denotes </a:t>
                      </a:r>
                      <a:r>
                        <a:rPr lang="en-US" altLang="ko-KR" sz="1600" baseline="0" dirty="0" smtClean="0"/>
                        <a:t>the band and the frequency. </a:t>
                      </a:r>
                      <a:r>
                        <a:rPr lang="en-US" altLang="ko-KR" sz="1600" dirty="0" smtClean="0"/>
                        <a:t>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  <a:tr h="515917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BSSID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BSSID which the service is available</a:t>
                      </a:r>
                      <a:r>
                        <a:rPr lang="en-US" altLang="ko-KR" sz="1600" baseline="0" dirty="0" smtClean="0"/>
                        <a:t> if it is present.</a:t>
                      </a:r>
                      <a:r>
                        <a:rPr lang="en-US" altLang="ko-KR" sz="1600" dirty="0" smtClean="0"/>
                        <a:t> 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Service Information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54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</a:t>
            </a:r>
            <a:r>
              <a:rPr lang="en-US" altLang="ko-KR" dirty="0" smtClean="0">
                <a:ea typeface="굴림" panose="020B0600000101010101" pitchFamily="50" charset="-127"/>
              </a:rPr>
              <a:t>the specification framework shall include frame formats for multicasting or broadcasting frame to announce service information</a:t>
            </a:r>
            <a:r>
              <a:rPr lang="en-US" altLang="ko-KR" dirty="0" smtClean="0">
                <a:ea typeface="굴림" panose="020B0600000101010101" pitchFamily="50" charset="-127"/>
              </a:rPr>
              <a:t>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: </a:t>
            </a:r>
            <a:r>
              <a:rPr lang="en-US" altLang="ko-KR" dirty="0" smtClean="0">
                <a:ea typeface="굴림" panose="020B0600000101010101" pitchFamily="50" charset="-127"/>
              </a:rPr>
              <a:t/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Format for </a:t>
            </a:r>
            <a:r>
              <a:rPr lang="en-US" altLang="ko-KR" dirty="0" smtClean="0">
                <a:ea typeface="굴림" panose="020B0600000101010101" pitchFamily="50" charset="-127"/>
              </a:rPr>
              <a:t>PAM frame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1353</TotalTime>
  <Words>350</Words>
  <Application>Microsoft Office PowerPoint</Application>
  <PresentationFormat>화면 슬라이드 쇼(4:3)</PresentationFormat>
  <Paragraphs>75</Paragraphs>
  <Slides>5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Times New Roman</vt:lpstr>
      <vt:lpstr>802-11-Submission</vt:lpstr>
      <vt:lpstr>Document</vt:lpstr>
      <vt:lpstr>Frame Formats for PAM</vt:lpstr>
      <vt:lpstr>Abstract</vt:lpstr>
      <vt:lpstr>Format for PAM Frame</vt:lpstr>
      <vt:lpstr>Format for Service Information</vt:lpstr>
      <vt:lpstr>Straw Poll :  Format for PAM frame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Cheol Ryu</dc:creator>
  <cp:keywords>IEEE</cp:keywords>
  <cp:lastModifiedBy>Cheol Ryu</cp:lastModifiedBy>
  <cp:revision>20</cp:revision>
  <cp:lastPrinted>1998-02-10T13:28:06Z</cp:lastPrinted>
  <dcterms:created xsi:type="dcterms:W3CDTF">2013-11-11T16:53:38Z</dcterms:created>
  <dcterms:modified xsi:type="dcterms:W3CDTF">2013-11-12T15:26:44Z</dcterms:modified>
</cp:coreProperties>
</file>