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1" r:id="rId3"/>
    <p:sldId id="293" r:id="rId4"/>
    <p:sldId id="295" r:id="rId5"/>
    <p:sldId id="294" r:id="rId6"/>
    <p:sldId id="296" r:id="rId7"/>
    <p:sldId id="299" r:id="rId8"/>
    <p:sldId id="297" r:id="rId9"/>
    <p:sldId id="298" r:id="rId10"/>
    <p:sldId id="270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5" y="6475413"/>
            <a:ext cx="112229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40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29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61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777" y="6475413"/>
            <a:ext cx="123815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Yakun Sun,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802.11-13/1391r0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18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Nov.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42" y="6475413"/>
            <a:ext cx="1122294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Yakun Sun,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About SINR conversion for PHY Abstraction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2013-11-11</a:t>
            </a:r>
            <a:endParaRPr lang="en-US" sz="2000" b="0" dirty="0" smtClean="0"/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57200" y="2514600"/>
          <a:ext cx="8145463" cy="2913063"/>
        </p:xfrm>
        <a:graphic>
          <a:graphicData uri="http://schemas.openxmlformats.org/presentationml/2006/ole">
            <p:oleObj spid="_x0000_s2102" name="Document" r:id="rId4" imgW="10913025" imgH="39126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altLang="zh-CN" sz="1800" b="0" dirty="0" smtClean="0"/>
              <a:t>IEEE 802.16m-08/004r5, Jan. 2009</a:t>
            </a:r>
          </a:p>
          <a:p>
            <a:pPr>
              <a:buNone/>
            </a:pPr>
            <a:r>
              <a:rPr lang="en-US" sz="1800" b="0" dirty="0" smtClean="0"/>
              <a:t>[2] </a:t>
            </a:r>
            <a:r>
              <a:rPr lang="en-US" altLang="zh-CN" sz="1800" b="0" dirty="0" smtClean="0"/>
              <a:t>R1-050680, “Text Proposal: Simulation Assumptions and Evaluation for EUTRA”, 3GPP TSG RAN WG1 #41bis, June, 2005</a:t>
            </a:r>
          </a:p>
          <a:p>
            <a:pPr>
              <a:buNone/>
            </a:pPr>
            <a:r>
              <a:rPr lang="en-US" sz="1800" b="0" dirty="0" smtClean="0"/>
              <a:t>[3] R1-061626, “LTE Downlink System Performance Evaluation Results”, 3GPP TSG RAN1 #45, May, 2006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SINR mapping is proposed for PHY abstraction [1, 2, 3].</a:t>
            </a:r>
          </a:p>
          <a:p>
            <a:endParaRPr lang="en-US" dirty="0" smtClean="0"/>
          </a:p>
          <a:p>
            <a:r>
              <a:rPr lang="en-US" dirty="0" smtClean="0"/>
              <a:t>The effective SINR mapping, no matter what specific mapping function is adopted, operates in the same procedure.</a:t>
            </a:r>
          </a:p>
          <a:p>
            <a:pPr lvl="1"/>
            <a:r>
              <a:rPr lang="en-US" dirty="0" smtClean="0"/>
              <a:t>Starting by calculating receiver-output SINR for each tone.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discuss how to </a:t>
            </a:r>
            <a:r>
              <a:rPr lang="en-US" smtClean="0"/>
              <a:t>calculate </a:t>
            </a:r>
            <a:r>
              <a:rPr lang="en-US" smtClean="0"/>
              <a:t>receiver-output </a:t>
            </a:r>
            <a:r>
              <a:rPr lang="en-US" dirty="0" smtClean="0"/>
              <a:t>SINR.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Layer Model for System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30480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b="0" dirty="0" smtClean="0"/>
              <a:t>Tx MAC layer informs PHY layer the number of bits and MCS.</a:t>
            </a:r>
          </a:p>
          <a:p>
            <a:r>
              <a:rPr lang="en-US" b="0" dirty="0" smtClean="0"/>
              <a:t>Tx PHY layer does not encode anything </a:t>
            </a:r>
            <a:r>
              <a:rPr lang="en-US" b="0" dirty="0" smtClean="0">
                <a:sym typeface="Wingdings" pitchFamily="2" charset="2"/>
              </a:rPr>
              <a:t> a virtual PHY packet.</a:t>
            </a:r>
          </a:p>
          <a:p>
            <a:endParaRPr lang="en-US" b="0" dirty="0" smtClean="0">
              <a:sym typeface="Wingdings" pitchFamily="2" charset="2"/>
            </a:endParaRPr>
          </a:p>
          <a:p>
            <a:r>
              <a:rPr lang="en-US" b="0" dirty="0" smtClean="0">
                <a:sym typeface="Wingdings" pitchFamily="2" charset="2"/>
              </a:rPr>
              <a:t>Channel includes (1) large scale fading, and (2) instantaneous channel impulse response (CIR) </a:t>
            </a:r>
          </a:p>
          <a:p>
            <a:pPr lvl="1"/>
            <a:r>
              <a:rPr lang="en-US" b="0" dirty="0" smtClean="0">
                <a:sym typeface="Wingdings" pitchFamily="2" charset="2"/>
              </a:rPr>
              <a:t>Generated for performance evaluation.</a:t>
            </a:r>
          </a:p>
          <a:p>
            <a:endParaRPr lang="en-US" b="0" dirty="0" smtClean="0">
              <a:sym typeface="Wingdings" pitchFamily="2" charset="2"/>
            </a:endParaRPr>
          </a:p>
          <a:p>
            <a:r>
              <a:rPr lang="en-US" b="0" dirty="0" smtClean="0">
                <a:sym typeface="Wingdings" pitchFamily="2" charset="2"/>
              </a:rPr>
              <a:t>Multiple virtual PHY layers may contribute to the received “signals”.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with a CIR.</a:t>
            </a:r>
          </a:p>
          <a:p>
            <a:pPr lvl="1"/>
            <a:endParaRPr lang="en-US" b="0" dirty="0" smtClean="0">
              <a:sym typeface="Wingdings" pitchFamily="2" charset="2"/>
            </a:endParaRPr>
          </a:p>
          <a:p>
            <a:r>
              <a:rPr lang="en-US" b="0" dirty="0" smtClean="0">
                <a:sym typeface="Wingdings" pitchFamily="2" charset="2"/>
              </a:rPr>
              <a:t>Rx calculates channel freq response.</a:t>
            </a:r>
          </a:p>
          <a:p>
            <a:r>
              <a:rPr lang="en-US" b="0" dirty="0" smtClean="0">
                <a:sym typeface="Wingdings" pitchFamily="2" charset="2"/>
              </a:rPr>
              <a:t>Rx MIMO detector only calculates SINR but does not process any signals.</a:t>
            </a:r>
          </a:p>
          <a:p>
            <a:r>
              <a:rPr lang="en-US" b="0" dirty="0" smtClean="0">
                <a:sym typeface="Wingdings" pitchFamily="2" charset="2"/>
              </a:rPr>
              <a:t>Rx decoder takes SINRs across frequency tones and OFDM symbols, and predict PER for this packet.</a:t>
            </a:r>
          </a:p>
          <a:p>
            <a:r>
              <a:rPr lang="en-US" b="0" dirty="0" smtClean="0">
                <a:sym typeface="Wingdings" pitchFamily="2" charset="2"/>
              </a:rPr>
              <a:t>A random number is generated and compare with PER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505200" y="1295400"/>
          <a:ext cx="5465326" cy="5029200"/>
        </p:xfrm>
        <a:graphic>
          <a:graphicData uri="http://schemas.openxmlformats.org/presentationml/2006/ole">
            <p:oleObj spid="_x0000_s39939" name="Visio" r:id="rId3" imgW="7984951" imgH="713334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Domain Received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Frequency domain equalization is done and the PER depends on the equalizer performance.</a:t>
            </a:r>
          </a:p>
          <a:p>
            <a:endParaRPr lang="en-US" dirty="0" smtClean="0"/>
          </a:p>
          <a:p>
            <a:r>
              <a:rPr lang="en-US" dirty="0" smtClean="0"/>
              <a:t>Frequency domain received </a:t>
            </a:r>
            <a:r>
              <a:rPr lang="en-US" dirty="0" smtClean="0"/>
              <a:t>signal power </a:t>
            </a:r>
            <a:r>
              <a:rPr lang="en-US" dirty="0" smtClean="0"/>
              <a:t>is calculated on top of the channel frequency response.</a:t>
            </a:r>
          </a:p>
          <a:p>
            <a:pPr lvl="1"/>
            <a:r>
              <a:rPr lang="en-US" dirty="0" smtClean="0"/>
              <a:t>A scaling factor to compensate the guard tones.</a:t>
            </a:r>
          </a:p>
          <a:p>
            <a:pPr lvl="1"/>
            <a:r>
              <a:rPr lang="en-US" dirty="0" smtClean="0"/>
              <a:t>A simple example (more factors can be added, such as cable loss…):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524000" y="4191000"/>
          <a:ext cx="6016625" cy="2075868"/>
        </p:xfrm>
        <a:graphic>
          <a:graphicData uri="http://schemas.openxmlformats.org/presentationml/2006/ole">
            <p:oleObj spid="_x0000_s41986" name="Equation" r:id="rId3" imgW="492732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Domain Received Signal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(virtually) received </a:t>
            </a:r>
            <a:r>
              <a:rPr lang="en-US" dirty="0" smtClean="0"/>
              <a:t>signal at the </a:t>
            </a:r>
            <a:r>
              <a:rPr lang="en-US" i="1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tone, </a:t>
            </a:r>
            <a:r>
              <a:rPr lang="en-US" i="1" dirty="0" err="1" smtClean="0"/>
              <a:t>l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OFDM symbols </a:t>
            </a:r>
            <a:r>
              <a:rPr lang="en-US" dirty="0" smtClean="0"/>
              <a:t>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Instantaneous channel fading is separated from the received signal power.</a:t>
            </a:r>
          </a:p>
          <a:p>
            <a:pPr lvl="1"/>
            <a:r>
              <a:rPr lang="en-US" dirty="0" smtClean="0"/>
              <a:t>The power of channel frequency response |H(f)|</a:t>
            </a:r>
            <a:r>
              <a:rPr lang="en-US" baseline="30000" dirty="0" smtClean="0"/>
              <a:t>2</a:t>
            </a:r>
            <a:r>
              <a:rPr lang="en-US" dirty="0" smtClean="0"/>
              <a:t> is normalized, either per packet or long-term normalized.</a:t>
            </a:r>
          </a:p>
          <a:p>
            <a:r>
              <a:rPr lang="en-US" dirty="0" smtClean="0"/>
              <a:t>The received noise is modeled as AWGN with variance 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1981200"/>
          <a:ext cx="6296025" cy="2728913"/>
        </p:xfrm>
        <a:graphic>
          <a:graphicData uri="http://schemas.openxmlformats.org/presentationml/2006/ole">
            <p:oleObj spid="_x0000_s40962" name="Equation" r:id="rId3" imgW="4927320" imgH="213336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90800" y="6061075"/>
          <a:ext cx="3192463" cy="339725"/>
        </p:xfrm>
        <a:graphic>
          <a:graphicData uri="http://schemas.openxmlformats.org/presentationml/2006/ole">
            <p:oleObj spid="_x0000_s40963" name="Equation" r:id="rId4" imgW="23875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038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Based on the receiver assumed, the equalizer output SINR can be calculated </a:t>
            </a:r>
            <a:r>
              <a:rPr lang="en-US" i="1" dirty="0" smtClean="0"/>
              <a:t>for each spatial stream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SINR is precoding (beamforming) dependent.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Per-tone beamforming changes the effective channel fading rather than a constant/static receive signal power boost.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beamforming method has to be aligned or specified in simulation.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SINR is receiver dependent.</a:t>
            </a:r>
          </a:p>
          <a:p>
            <a:pPr lvl="1"/>
            <a:r>
              <a:rPr lang="en-US" dirty="0" smtClean="0"/>
              <a:t>Typically, linear MMSE (with or without interference whitening) or MRC for single-stream transmission is assumed.</a:t>
            </a:r>
          </a:p>
          <a:p>
            <a:pPr lvl="1"/>
            <a:r>
              <a:rPr lang="en-US" dirty="0" smtClean="0"/>
              <a:t>“SINR” does not exist for ML detector, and equivalent SINR for ML has been proposed in literatures but with great computational complexity.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example, if no interference is present (K=0), and a rank-1 transmission (x</a:t>
            </a:r>
            <a:r>
              <a:rPr lang="en-US" baseline="-25000" dirty="0" smtClean="0"/>
              <a:t>0</a:t>
            </a:r>
            <a:r>
              <a:rPr lang="en-US" dirty="0" smtClean="0"/>
              <a:t> is a scalar). The MRC output SINR 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752600" y="5638800"/>
          <a:ext cx="5989638" cy="612775"/>
        </p:xfrm>
        <a:graphic>
          <a:graphicData uri="http://schemas.openxmlformats.org/presentationml/2006/ole">
            <p:oleObj spid="_x0000_s43010" name="Equation" r:id="rId3" imgW="44830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vs. Practical Channel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Receiver can assume ideal channel estimation.</a:t>
            </a:r>
          </a:p>
          <a:p>
            <a:pPr lvl="1"/>
            <a:r>
              <a:rPr lang="en-US" dirty="0" smtClean="0"/>
              <a:t>Textbook SINR equations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practical channel estimation is assumed, the impact on SINR can be represented by an additional noise for channel estimation error.</a:t>
            </a:r>
          </a:p>
          <a:p>
            <a:pPr lvl="1"/>
            <a:r>
              <a:rPr lang="en-US" dirty="0" smtClean="0"/>
              <a:t>For example, a good approximation for SISO channel with one-shot channel estimation is to scale noise power by 2, (i.e., </a:t>
            </a:r>
            <a:r>
              <a:rPr lang="el-GR" dirty="0" smtClean="0"/>
              <a:t>σ</a:t>
            </a:r>
            <a:r>
              <a:rPr lang="en-US" baseline="-25000" dirty="0" smtClean="0"/>
              <a:t>CE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l-GR" dirty="0" smtClean="0"/>
              <a:t> </a:t>
            </a:r>
            <a:r>
              <a:rPr lang="en-US" dirty="0" smtClean="0"/>
              <a:t>2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Better approximations for CE errors are open to discuss.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SINR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Given asynchronous transmission in OBSS, the transmit power and channel responses from each interfering BSS may vary (and disappear) across time.</a:t>
            </a:r>
          </a:p>
          <a:p>
            <a:endParaRPr lang="en-US" dirty="0" smtClean="0"/>
          </a:p>
          <a:p>
            <a:r>
              <a:rPr lang="en-US" dirty="0" smtClean="0"/>
              <a:t>K interfering transmitters are assumed to be frequency-selective.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simplify the simulation, flat-fading channels can be assumed for transmitters far away (with low received power).</a:t>
            </a:r>
          </a:p>
          <a:p>
            <a:endParaRPr lang="en-US" dirty="0" smtClean="0"/>
          </a:p>
          <a:p>
            <a:r>
              <a:rPr lang="en-US" dirty="0" err="1" smtClean="0"/>
              <a:t>TxEVM</a:t>
            </a:r>
            <a:r>
              <a:rPr lang="en-US" dirty="0" smtClean="0"/>
              <a:t> </a:t>
            </a:r>
            <a:r>
              <a:rPr lang="en-US" dirty="0" smtClean="0"/>
              <a:t>can be modeled by capping EVM-free SINR.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676400" y="4876800"/>
          <a:ext cx="4727575" cy="838200"/>
        </p:xfrm>
        <a:graphic>
          <a:graphicData uri="http://schemas.openxmlformats.org/presentationml/2006/ole">
            <p:oleObj spid="_x0000_s44035" name="Equation" r:id="rId3" imgW="265428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Briefly introduce how the receiver-output SINR can be calculated. </a:t>
            </a:r>
          </a:p>
          <a:p>
            <a:r>
              <a:rPr lang="en-US" dirty="0" smtClean="0"/>
              <a:t>Receiver-output SINR is a function of channel frequency responses and received signal power from each transmitter (desired or not). </a:t>
            </a:r>
          </a:p>
          <a:p>
            <a:r>
              <a:rPr lang="en-US" dirty="0" smtClean="0"/>
              <a:t>SINR depends on the receiver type and beamforming schemes.</a:t>
            </a:r>
          </a:p>
          <a:p>
            <a:r>
              <a:rPr lang="en-US" dirty="0" smtClean="0"/>
              <a:t>SINR calculation can include a simple and efficient modeling of transmitter/receiver details, such as CE error, EVM, and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23751</TotalTime>
  <Words>839</Words>
  <Application>Microsoft Office PowerPoint</Application>
  <PresentationFormat>On-screen Show (4:3)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place presentation subject title text here]</vt:lpstr>
      <vt:lpstr>Document</vt:lpstr>
      <vt:lpstr>Microsoft Office Visio Drawing</vt:lpstr>
      <vt:lpstr>Equation</vt:lpstr>
      <vt:lpstr>About SINR conversion for PHY Abstraction</vt:lpstr>
      <vt:lpstr>Introduction</vt:lpstr>
      <vt:lpstr>PHY Layer Model for System Simulation</vt:lpstr>
      <vt:lpstr>Frequency Domain Received Power</vt:lpstr>
      <vt:lpstr>Frequency Domain Received Signal Model</vt:lpstr>
      <vt:lpstr>SINR Calculation</vt:lpstr>
      <vt:lpstr>Ideal vs. Practical Channel Estimation</vt:lpstr>
      <vt:lpstr>Comments on SINR Calculation</vt:lpstr>
      <vt:lpstr>Summary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Yakun Sun</cp:lastModifiedBy>
  <cp:revision>490</cp:revision>
  <cp:lastPrinted>2010-12-20T20:45:24Z</cp:lastPrinted>
  <dcterms:created xsi:type="dcterms:W3CDTF">2010-12-20T20:39:38Z</dcterms:created>
  <dcterms:modified xsi:type="dcterms:W3CDTF">2013-11-13T04:22:04Z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