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1" r:id="rId3"/>
    <p:sldId id="291" r:id="rId4"/>
    <p:sldId id="292" r:id="rId5"/>
    <p:sldId id="282" r:id="rId6"/>
    <p:sldId id="283" r:id="rId7"/>
    <p:sldId id="293" r:id="rId8"/>
    <p:sldId id="284" r:id="rId9"/>
    <p:sldId id="285" r:id="rId10"/>
    <p:sldId id="286" r:id="rId11"/>
    <p:sldId id="289" r:id="rId12"/>
    <p:sldId id="287" r:id="rId13"/>
    <p:sldId id="290" r:id="rId14"/>
    <p:sldId id="288" r:id="rId15"/>
    <p:sldId id="270" r:id="rId16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1655" y="6475413"/>
            <a:ext cx="112229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1654" y="6475413"/>
            <a:ext cx="112229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40" y="6475413"/>
            <a:ext cx="105060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29" y="6475413"/>
            <a:ext cx="105060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049" y="334963"/>
            <a:ext cx="961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777" y="6475413"/>
            <a:ext cx="123815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Yakun Sun,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802.11-13/1390r0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18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Nov.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1642" y="6475413"/>
            <a:ext cx="1122294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Yakun Sun,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PHY Abstraction for HEW System Level Simulation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2013-11-11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57200" y="2514600"/>
          <a:ext cx="8145463" cy="2913063"/>
        </p:xfrm>
        <a:graphic>
          <a:graphicData uri="http://schemas.openxmlformats.org/presentationml/2006/ole">
            <p:oleObj spid="_x0000_s2102" name="Document" r:id="rId4" imgW="10913025" imgH="39126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11ac, 1x1, 8000 bit per packet, MCS0-MCS7, BCC</a:t>
            </a:r>
          </a:p>
          <a:p>
            <a:pPr lvl="1"/>
            <a:r>
              <a:rPr lang="en-US" dirty="0" smtClean="0"/>
              <a:t>EESM is not considered </a:t>
            </a:r>
            <a:r>
              <a:rPr lang="en-US" dirty="0" smtClean="0"/>
              <a:t>here without well </a:t>
            </a:r>
            <a:r>
              <a:rPr lang="en-US" dirty="0" smtClean="0"/>
              <a:t>known parameters for BCC.</a:t>
            </a:r>
          </a:p>
          <a:p>
            <a:pPr lvl="1"/>
            <a:r>
              <a:rPr lang="en-US" dirty="0" smtClean="0"/>
              <a:t>Channel D-NLOS, AWGN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Effective SNR vs. PER curves for D-NLOS are referenced to SNR vs. PER curves for AWGN channels.</a:t>
            </a:r>
          </a:p>
          <a:p>
            <a:pPr lvl="1"/>
            <a:r>
              <a:rPr lang="en-US" dirty="0" smtClean="0"/>
              <a:t>The closer, the better!</a:t>
            </a:r>
          </a:p>
          <a:p>
            <a:endParaRPr lang="en-US" dirty="0" smtClean="0"/>
          </a:p>
          <a:p>
            <a:r>
              <a:rPr lang="en-US" dirty="0" smtClean="0"/>
              <a:t>All three methods (MMIB, RBIR, RBIR-BICM) provides good PER results referenced to AWGN.</a:t>
            </a:r>
          </a:p>
          <a:p>
            <a:pPr lvl="1"/>
            <a:r>
              <a:rPr lang="en-US" dirty="0" smtClean="0"/>
              <a:t>RBIR-BICM and MMIB (both bit-level MI) are closer than RBIR (symbol level MI) to AWGN performance except MCS0.</a:t>
            </a:r>
          </a:p>
          <a:p>
            <a:pPr lvl="1"/>
            <a:r>
              <a:rPr lang="en-US" dirty="0" smtClean="0"/>
              <a:t>All three methods perform the same for MCS0 (BPSK).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PHY Abstraction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19200"/>
            <a:ext cx="599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5715000"/>
            <a:ext cx="7772400" cy="457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gap between effective SNR to SNR is no more than 0.6dB across MCSs.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RBIR-BICM Fine Tune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55626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applying some hedge factors per MCS (basically dB shift), RBIR-BICM can provides almost exact PER results as AWGN.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588640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RBIR-BICM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RBIR-BICM matches AWGN performance better than RBIR. </a:t>
            </a:r>
          </a:p>
          <a:p>
            <a:endParaRPr lang="en-US" dirty="0" smtClean="0"/>
          </a:p>
          <a:p>
            <a:r>
              <a:rPr lang="en-US" dirty="0" smtClean="0"/>
              <a:t>RBIR is easier to extend to high modulation than MMIB for the availability of theoretical expressions.</a:t>
            </a:r>
          </a:p>
          <a:p>
            <a:pPr lvl="1"/>
            <a:r>
              <a:rPr lang="en-US" dirty="0" smtClean="0"/>
              <a:t>Although still requires numerical evaluation (or via Monte Carlo), it does not require any curve fitting/parameter (</a:t>
            </a:r>
            <a:r>
              <a:rPr lang="en-US" dirty="0" err="1" smtClean="0"/>
              <a:t>a_k</a:t>
            </a:r>
            <a:r>
              <a:rPr lang="en-US" dirty="0" smtClean="0"/>
              <a:t>, </a:t>
            </a:r>
            <a:r>
              <a:rPr lang="en-US" dirty="0" err="1" smtClean="0"/>
              <a:t>c_k</a:t>
            </a:r>
            <a:r>
              <a:rPr lang="en-US" dirty="0" smtClean="0"/>
              <a:t>) optimization as for MMIB.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MMIB and RBIR can effectively predict OFDM performance.</a:t>
            </a:r>
          </a:p>
          <a:p>
            <a:r>
              <a:rPr lang="en-US" dirty="0" smtClean="0"/>
              <a:t>RBIR-BICM and MMIB perform better than RBIR referenced to AWGN results.</a:t>
            </a:r>
          </a:p>
          <a:p>
            <a:r>
              <a:rPr lang="en-US" dirty="0" smtClean="0"/>
              <a:t>RBIR-BICM is easier to extend to high modulations than MMIB.</a:t>
            </a:r>
          </a:p>
          <a:p>
            <a:r>
              <a:rPr lang="en-US" dirty="0" smtClean="0"/>
              <a:t>RBIR-BICM with some dB shift can almost exactly match AWGN performance.</a:t>
            </a:r>
          </a:p>
          <a:p>
            <a:r>
              <a:rPr lang="en-US" dirty="0" smtClean="0"/>
              <a:t>Suggest to take RBIR-BICM as the PHY abstraction technique for HEW system simulations.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altLang="zh-CN" sz="1800" b="0" dirty="0" smtClean="0"/>
              <a:t>IEEE 802.16m-08/004r5, Jan. 2009</a:t>
            </a:r>
          </a:p>
          <a:p>
            <a:pPr>
              <a:buNone/>
            </a:pPr>
            <a:r>
              <a:rPr lang="en-US" sz="1800" b="0" dirty="0" smtClean="0"/>
              <a:t>[2] </a:t>
            </a:r>
            <a:r>
              <a:rPr lang="en-US" altLang="zh-CN" sz="1800" b="0" dirty="0" smtClean="0"/>
              <a:t>R1-050680, “Text Proposal: Simulation Assumptions and Evaluation for EUTRA”, 3GPP TSG RAN WG1 #41bis, June, 2005</a:t>
            </a:r>
          </a:p>
          <a:p>
            <a:pPr>
              <a:buNone/>
            </a:pPr>
            <a:r>
              <a:rPr lang="en-US" sz="1800" b="0" dirty="0" smtClean="0"/>
              <a:t>[3] R1-061626, “LTE Downlink System Performance Evaluation Results”, 3GPP TSG RAN1 #45, May, 2006</a:t>
            </a:r>
          </a:p>
          <a:p>
            <a:pPr>
              <a:buNone/>
            </a:pPr>
            <a:r>
              <a:rPr lang="en-US" sz="1800" b="0" dirty="0" smtClean="0"/>
              <a:t>[4] 11-13-1131-00-0hew-phyabstraction-for-hew-system-level-simulation</a:t>
            </a:r>
          </a:p>
          <a:p>
            <a:pPr>
              <a:buNone/>
            </a:pPr>
            <a:r>
              <a:rPr lang="en-US" sz="1800" b="0" dirty="0" smtClean="0"/>
              <a:t>[5] 11-13-1059-00-0hew-phy-abstraction-for-hew-evaluation-methodology</a:t>
            </a:r>
          </a:p>
          <a:p>
            <a:pPr>
              <a:buNone/>
            </a:pPr>
            <a:r>
              <a:rPr lang="en-US" sz="1800" b="0" dirty="0" smtClean="0"/>
              <a:t>[6] “Bit-Interleaved Coded Modulation”, Giuseppe </a:t>
            </a:r>
            <a:r>
              <a:rPr lang="en-US" sz="1800" b="0" dirty="0" err="1" smtClean="0"/>
              <a:t>Caire</a:t>
            </a:r>
            <a:r>
              <a:rPr lang="en-US" sz="1800" b="0" dirty="0" smtClean="0"/>
              <a:t>, Giorgio </a:t>
            </a:r>
            <a:r>
              <a:rPr lang="en-US" sz="1800" b="0" dirty="0" err="1" smtClean="0"/>
              <a:t>Taricco</a:t>
            </a:r>
            <a:r>
              <a:rPr lang="en-US" sz="1800" b="0" dirty="0" smtClean="0"/>
              <a:t>, and </a:t>
            </a:r>
            <a:r>
              <a:rPr lang="en-US" sz="1800" b="0" dirty="0" err="1" smtClean="0"/>
              <a:t>Ezio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Biglieri</a:t>
            </a:r>
            <a:r>
              <a:rPr lang="en-US" sz="1800" b="0" dirty="0" smtClean="0"/>
              <a:t>, IEEE Trans. Of Info. Theory, 1998.</a:t>
            </a:r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1654" y="6475413"/>
            <a:ext cx="11222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System simulation has been adopted as a powerful tool in investigating network performance.</a:t>
            </a:r>
          </a:p>
          <a:p>
            <a:pPr lvl="1"/>
            <a:r>
              <a:rPr lang="en-US" dirty="0" smtClean="0"/>
              <a:t>Critical to evaluate HEW, whose target </a:t>
            </a:r>
            <a:r>
              <a:rPr lang="en-US" dirty="0" smtClean="0"/>
              <a:t>includes improving </a:t>
            </a:r>
            <a:r>
              <a:rPr lang="en-US" dirty="0" smtClean="0"/>
              <a:t>system and edge-of-network </a:t>
            </a:r>
            <a:r>
              <a:rPr lang="en-US" dirty="0" smtClean="0"/>
              <a:t>throughput .</a:t>
            </a:r>
            <a:endParaRPr lang="en-US" dirty="0" smtClean="0"/>
          </a:p>
          <a:p>
            <a:pPr lvl="1"/>
            <a:r>
              <a:rPr lang="en-US" dirty="0" smtClean="0"/>
              <a:t>Simulate </a:t>
            </a:r>
            <a:r>
              <a:rPr lang="en-US" dirty="0" smtClean="0"/>
              <a:t>multiple BSSs </a:t>
            </a:r>
            <a:r>
              <a:rPr lang="en-US" dirty="0" smtClean="0"/>
              <a:t>simultaneously on the intra- and </a:t>
            </a:r>
            <a:r>
              <a:rPr lang="en-US" dirty="0" smtClean="0"/>
              <a:t>inter-BSS </a:t>
            </a:r>
            <a:r>
              <a:rPr lang="en-US" dirty="0" smtClean="0"/>
              <a:t>interactions.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Physical layer abstraction is used to simplify the complicated simulation of a large number of APs and STAs.</a:t>
            </a:r>
          </a:p>
          <a:p>
            <a:pPr lvl="1"/>
            <a:r>
              <a:rPr lang="en-US" dirty="0" smtClean="0"/>
              <a:t>Relieve system simulation from transmitting and decoding real PHY </a:t>
            </a:r>
            <a:r>
              <a:rPr lang="en-US" dirty="0" smtClean="0"/>
              <a:t>packets, and align simulator behaviors from different companies.</a:t>
            </a:r>
            <a:endParaRPr lang="en-US" dirty="0" smtClean="0"/>
          </a:p>
          <a:p>
            <a:pPr lvl="1"/>
            <a:r>
              <a:rPr lang="en-US" dirty="0" smtClean="0"/>
              <a:t>Predict if a packet can be successively received from instantaneous channel conditions.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PHY Abstraction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505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System simulator transmitter “sends” a virtual </a:t>
            </a:r>
            <a:r>
              <a:rPr lang="en-US" dirty="0" smtClean="0"/>
              <a:t>encoded </a:t>
            </a:r>
            <a:r>
              <a:rPr lang="en-US" dirty="0" smtClean="0"/>
              <a:t>packet over frequency-selective channels.</a:t>
            </a:r>
          </a:p>
          <a:p>
            <a:pPr lvl="1"/>
            <a:r>
              <a:rPr lang="en-US" dirty="0" smtClean="0"/>
              <a:t>No encoding or signal generation actually happens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No packet travels through channels but channel realizations are generated.</a:t>
            </a:r>
            <a:endParaRPr lang="en-US" dirty="0" smtClean="0"/>
          </a:p>
          <a:p>
            <a:r>
              <a:rPr lang="en-US" dirty="0" smtClean="0"/>
              <a:t>System simulator receiver “receives” the virtual </a:t>
            </a:r>
            <a:r>
              <a:rPr lang="en-US" dirty="0" smtClean="0"/>
              <a:t>packet</a:t>
            </a:r>
            <a:r>
              <a:rPr lang="en-US" dirty="0" smtClean="0"/>
              <a:t> </a:t>
            </a:r>
            <a:r>
              <a:rPr lang="en-US" dirty="0" smtClean="0"/>
              <a:t>by calculating the post-processing SINR values per subcarrier. </a:t>
            </a:r>
          </a:p>
          <a:p>
            <a:pPr lvl="1"/>
            <a:r>
              <a:rPr lang="en-US" dirty="0" smtClean="0"/>
              <a:t>Equalizer/MIMO </a:t>
            </a:r>
            <a:r>
              <a:rPr lang="en-US" dirty="0" smtClean="0"/>
              <a:t>impact on performance kicks in.</a:t>
            </a:r>
          </a:p>
          <a:p>
            <a:r>
              <a:rPr lang="en-US" dirty="0" smtClean="0"/>
              <a:t>PHY abstraction predicts instantaneous PER based on the SINR values (given the current channel realization). </a:t>
            </a:r>
          </a:p>
          <a:p>
            <a:pPr lvl="1"/>
            <a:r>
              <a:rPr lang="en-US" dirty="0" smtClean="0"/>
              <a:t>Namely, a function with a vector of SINR values as input and a PER as output.  </a:t>
            </a:r>
          </a:p>
          <a:p>
            <a:pPr lvl="1"/>
            <a:r>
              <a:rPr lang="en-US" dirty="0" smtClean="0"/>
              <a:t>This function depends on the coding scheme (BCC, or LDPC) </a:t>
            </a:r>
            <a:r>
              <a:rPr lang="en-US" dirty="0" smtClean="0">
                <a:sym typeface="Wingdings" pitchFamily="2" charset="2"/>
              </a:rPr>
              <a:t> one </a:t>
            </a:r>
            <a:r>
              <a:rPr lang="en-US" dirty="0" smtClean="0">
                <a:sym typeface="Wingdings" pitchFamily="2" charset="2"/>
              </a:rPr>
              <a:t>table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per coding scheme.</a:t>
            </a:r>
            <a:endParaRPr lang="en-US" dirty="0" smtClean="0"/>
          </a:p>
          <a:p>
            <a:r>
              <a:rPr lang="en-US" dirty="0" smtClean="0"/>
              <a:t>System simulator takes the </a:t>
            </a:r>
            <a:r>
              <a:rPr lang="en-US" dirty="0" smtClean="0"/>
              <a:t>predicted </a:t>
            </a:r>
            <a:r>
              <a:rPr lang="en-US" dirty="0" smtClean="0"/>
              <a:t>PER to decide if this virtual packet </a:t>
            </a:r>
            <a:r>
              <a:rPr lang="en-US" smtClean="0"/>
              <a:t>has </a:t>
            </a:r>
            <a:r>
              <a:rPr lang="en-US" smtClean="0"/>
              <a:t>passed </a:t>
            </a:r>
            <a:r>
              <a:rPr lang="en-US" dirty="0" smtClean="0"/>
              <a:t>through.</a:t>
            </a:r>
          </a:p>
          <a:p>
            <a:pPr lvl="1"/>
            <a:r>
              <a:rPr lang="en-US" dirty="0" smtClean="0"/>
              <a:t>Flip a coin based on PER.</a:t>
            </a:r>
          </a:p>
          <a:p>
            <a:r>
              <a:rPr lang="en-US" dirty="0" smtClean="0"/>
              <a:t>This approach has been widely used in IEEE 802.16m [1] and 3GPP [2].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2435225" y="4792663"/>
          <a:ext cx="4737100" cy="1762125"/>
        </p:xfrm>
        <a:graphic>
          <a:graphicData uri="http://schemas.openxmlformats.org/presentationml/2006/ole">
            <p:oleObj spid="_x0000_s35841" name="Visio" r:id="rId3" imgW="7964721" imgH="296342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on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PHY abstraction function maps a vector to a scalar</a:t>
            </a:r>
          </a:p>
          <a:p>
            <a:pPr lvl="1"/>
            <a:r>
              <a:rPr lang="en-US" dirty="0" smtClean="0"/>
              <a:t>f: R</a:t>
            </a:r>
            <a:r>
              <a:rPr lang="en-US" baseline="30000" dirty="0" smtClean="0"/>
              <a:t>N</a:t>
            </a:r>
            <a:r>
              <a:rPr lang="en-US" dirty="0" smtClean="0">
                <a:sym typeface="Wingdings" pitchFamily="2" charset="2"/>
              </a:rPr>
              <a:t>R; where N is the number of SINRs over frequency/time.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This is a very challenging task: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It is impossible to pre-store the mapping table </a:t>
            </a:r>
            <a:r>
              <a:rPr lang="en-US" dirty="0" smtClean="0">
                <a:sym typeface="Wingdings" pitchFamily="2" charset="2"/>
              </a:rPr>
              <a:t>due to N-to-1 mapping, as well as </a:t>
            </a:r>
            <a:r>
              <a:rPr lang="en-US" dirty="0" smtClean="0">
                <a:sym typeface="Wingdings" pitchFamily="2" charset="2"/>
              </a:rPr>
              <a:t>arbitrary </a:t>
            </a:r>
            <a:r>
              <a:rPr lang="en-US" dirty="0" smtClean="0">
                <a:sym typeface="Wingdings" pitchFamily="2" charset="2"/>
              </a:rPr>
              <a:t>types of fading channels.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It is, however, fairly easy to store a set of SNR vs. PER tables for AWGN channels (i.e., 1-to-1 mapping).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The solution is to find an AWGN channel </a:t>
            </a:r>
            <a:r>
              <a:rPr lang="en-US" dirty="0" smtClean="0">
                <a:sym typeface="Wingdings" pitchFamily="2" charset="2"/>
              </a:rPr>
              <a:t>at an </a:t>
            </a:r>
            <a:r>
              <a:rPr lang="en-US" dirty="0" smtClean="0">
                <a:sym typeface="Wingdings" pitchFamily="2" charset="2"/>
              </a:rPr>
              <a:t>equivalent SNR </a:t>
            </a:r>
            <a:r>
              <a:rPr lang="en-US" dirty="0" smtClean="0">
                <a:sym typeface="Wingdings" pitchFamily="2" charset="2"/>
              </a:rPr>
              <a:t>level having PER </a:t>
            </a:r>
            <a:r>
              <a:rPr lang="en-US" dirty="0" smtClean="0">
                <a:sym typeface="Wingdings" pitchFamily="2" charset="2"/>
              </a:rPr>
              <a:t>performance the same as the fading channel.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 other words, map (compress) a vector of SINR values to a single SNR scalar  effective SNR mapping (ESM).</a:t>
            </a:r>
          </a:p>
          <a:p>
            <a:r>
              <a:rPr lang="en-US" dirty="0" smtClean="0"/>
              <a:t>The key factors of ESM are</a:t>
            </a:r>
          </a:p>
          <a:p>
            <a:pPr lvl="1"/>
            <a:r>
              <a:rPr lang="en-US" dirty="0" smtClean="0"/>
              <a:t>(1) simple, (2) accurate, (3) channel independent (the ESM method, and the parameters do not change across different channel types).</a:t>
            </a:r>
          </a:p>
          <a:p>
            <a:pPr lvl="1"/>
            <a:r>
              <a:rPr lang="en-US" dirty="0" smtClean="0"/>
              <a:t>For example, linear/dB average SINR is NOT a good ESM method.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ESM for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dirty="0" smtClean="0"/>
              <a:t>Effective SINR Mapping has been adopted in system level simulation for IEEE 802.16m[1] and 3GPP LTE [2,3].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Effective SINR is an average mapped equalizer-output SINR over all subcarriers.</a:t>
            </a:r>
          </a:p>
          <a:p>
            <a:pPr lvl="1"/>
            <a:r>
              <a:rPr lang="en-US" altLang="zh-CN" dirty="0" smtClean="0"/>
              <a:t>Hedge factors alpha and beta can be used to calibrate and compensate any residual errors.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OFDM transmission is modeled as an AWGN channel with one effective SINR.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38400" y="4495800"/>
          <a:ext cx="3937000" cy="762000"/>
        </p:xfrm>
        <a:graphic>
          <a:graphicData uri="http://schemas.openxmlformats.org/presentationml/2006/ole">
            <p:oleObj spid="_x0000_s28674" name="Equation" r:id="rId3" imgW="23619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Mapping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list of well-known SINR mapping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362200"/>
          <a:ext cx="83058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1910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r>
                        <a:rPr lang="en-US" baseline="0" dirty="0" smtClean="0"/>
                        <a:t> Abstract 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SINR Mapping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EESM [1, 2,</a:t>
                      </a:r>
                      <a:r>
                        <a:rPr lang="en-US" baseline="0" dirty="0" smtClean="0"/>
                        <a:t> 3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MIESM (RBIR) [1,</a:t>
                      </a:r>
                      <a:r>
                        <a:rPr lang="en-US" baseline="0" dirty="0" smtClean="0"/>
                        <a:t> 2, 4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per 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MMIB [1, 2,</a:t>
                      </a:r>
                      <a:r>
                        <a:rPr lang="en-US" baseline="0" dirty="0" smtClean="0"/>
                        <a:t> 5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per 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638800" y="3276600"/>
          <a:ext cx="1755775" cy="423863"/>
        </p:xfrm>
        <a:graphic>
          <a:graphicData uri="http://schemas.openxmlformats.org/presentationml/2006/ole">
            <p:oleObj spid="_x0000_s29698" name="Equation" r:id="rId3" imgW="1054080" imgH="25380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257800" y="4724400"/>
          <a:ext cx="3325813" cy="626003"/>
        </p:xfrm>
        <a:graphic>
          <a:graphicData uri="http://schemas.openxmlformats.org/presentationml/2006/ole">
            <p:oleObj spid="_x0000_s29699" name="Equation" r:id="rId4" imgW="2298600" imgH="43164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572000" y="3962400"/>
          <a:ext cx="4337050" cy="474523"/>
        </p:xfrm>
        <a:graphic>
          <a:graphicData uri="http://schemas.openxmlformats.org/presentationml/2006/ole">
            <p:oleObj spid="_x0000_s29700" name="Equation" r:id="rId5" imgW="440676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MIESM for BICM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a SISO channel,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RBIR in the previous table is mutual information for such a SISO channel, achieved by coded modulation.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BICM is widely used for advanced wireless systems including WiFi.</a:t>
            </a:r>
          </a:p>
          <a:p>
            <a:pPr lvl="1"/>
            <a:r>
              <a:rPr lang="en-US" dirty="0" smtClean="0"/>
              <a:t>CM based mutual information (RBIR) is overestimated for BICM.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905000" y="3429000"/>
          <a:ext cx="5442147" cy="1443172"/>
        </p:xfrm>
        <a:graphic>
          <a:graphicData uri="http://schemas.openxmlformats.org/presentationml/2006/ole">
            <p:oleObj spid="_x0000_s39939" name="Equation" r:id="rId3" imgW="4406760" imgH="1168200" progId="Equation.DSMT4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981200" y="1981200"/>
          <a:ext cx="5076825" cy="685800"/>
        </p:xfrm>
        <a:graphic>
          <a:graphicData uri="http://schemas.openxmlformats.org/presentationml/2006/ole">
            <p:oleObj spid="_x0000_s39940" name="Equation" r:id="rId4" imgW="32004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MIESM for BICM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BICM, MIESM can be given as [6]</a:t>
            </a:r>
          </a:p>
          <a:p>
            <a:pPr lvl="1"/>
            <a:r>
              <a:rPr lang="en-US" dirty="0" smtClean="0"/>
              <a:t>Referred as “RBIR-BICM”</a:t>
            </a:r>
          </a:p>
          <a:p>
            <a:endParaRPr lang="en-US" dirty="0" smtClean="0"/>
          </a:p>
          <a:p>
            <a:r>
              <a:rPr lang="en-US" dirty="0" smtClean="0"/>
              <a:t>Mutual information for each bit is given as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Mutual information for this channel use is given by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971800" y="3352800"/>
          <a:ext cx="2682470" cy="914400"/>
        </p:xfrm>
        <a:graphic>
          <a:graphicData uri="http://schemas.openxmlformats.org/presentationml/2006/ole">
            <p:oleObj spid="_x0000_s30722" name="Equation" r:id="rId3" imgW="2234880" imgH="761760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101725" y="4724400"/>
          <a:ext cx="7234238" cy="1247775"/>
        </p:xfrm>
        <a:graphic>
          <a:graphicData uri="http://schemas.openxmlformats.org/presentationml/2006/ole">
            <p:oleObj spid="_x0000_s30725" name="Equation" r:id="rId4" imgW="52956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of RBIR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RBIR and RBIR-BICM are close but with some gap.</a:t>
            </a:r>
          </a:p>
          <a:p>
            <a:pPr lvl="1"/>
            <a:r>
              <a:rPr lang="en-US" dirty="0" smtClean="0"/>
              <a:t>At most 1dB apart for 64QAM.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Nov.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3622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23423</TotalTime>
  <Words>1166</Words>
  <Application>Microsoft Office PowerPoint</Application>
  <PresentationFormat>On-screen Show (4:3)</PresentationFormat>
  <Paragraphs>158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place presentation subject title text here]</vt:lpstr>
      <vt:lpstr>Document</vt:lpstr>
      <vt:lpstr>Microsoft Office Visio Drawing</vt:lpstr>
      <vt:lpstr>Equation</vt:lpstr>
      <vt:lpstr>PHY Abstraction for HEW System Level Simulation</vt:lpstr>
      <vt:lpstr>Introduction</vt:lpstr>
      <vt:lpstr>How Does PHY Abstraction Work?</vt:lpstr>
      <vt:lpstr>Challenge on PHY Abstraction</vt:lpstr>
      <vt:lpstr>ESM for PHY Abstraction</vt:lpstr>
      <vt:lpstr>SINR Mapping Functions</vt:lpstr>
      <vt:lpstr>MIESM for BICM</vt:lpstr>
      <vt:lpstr>MIESM for BICM (2)</vt:lpstr>
      <vt:lpstr>Difference of RBIR Mapping</vt:lpstr>
      <vt:lpstr>Performance of PHY Abstraction</vt:lpstr>
      <vt:lpstr>Performance of PHY Abstraction</vt:lpstr>
      <vt:lpstr>RBIR-BICM Fine Tune</vt:lpstr>
      <vt:lpstr>Comments on RBIR-BICM</vt:lpstr>
      <vt:lpstr>Summary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Yakun Sun</cp:lastModifiedBy>
  <cp:revision>470</cp:revision>
  <cp:lastPrinted>2010-12-20T20:45:24Z</cp:lastPrinted>
  <dcterms:created xsi:type="dcterms:W3CDTF">2010-12-20T20:39:38Z</dcterms:created>
  <dcterms:modified xsi:type="dcterms:W3CDTF">2013-11-13T04:21:56Z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