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22"/>
  </p:notesMasterIdLst>
  <p:handoutMasterIdLst>
    <p:handoutMasterId r:id="rId23"/>
  </p:handoutMasterIdLst>
  <p:sldIdLst>
    <p:sldId id="399" r:id="rId2"/>
    <p:sldId id="403" r:id="rId3"/>
    <p:sldId id="400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405" r:id="rId17"/>
    <p:sldId id="398" r:id="rId18"/>
    <p:sldId id="404" r:id="rId19"/>
    <p:sldId id="401" r:id="rId20"/>
    <p:sldId id="402" r:id="rId21"/>
  </p:sldIdLst>
  <p:sldSz cx="9144000" cy="6858000" type="screen4x3"/>
  <p:notesSz cx="9874250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0000"/>
    <a:srgbClr val="00CC66"/>
    <a:srgbClr val="003399"/>
    <a:srgbClr val="FF00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howGuides="1">
      <p:cViewPr varScale="1">
        <p:scale>
          <a:sx n="78" d="100"/>
          <a:sy n="78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1C86FB5-2016-4E35-861E-818B62ED70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502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A073560-107F-4598-8AE5-C029EF43F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76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/>
              <a:t>However, in our opinion, the back compatibility can</a:t>
            </a:r>
            <a:r>
              <a:rPr lang="en-US" altLang="zh-CN" sz="1800" baseline="0" dirty="0" smtClean="0"/>
              <a:t> not be met with this kind of arrangement. </a:t>
            </a: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553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acknowledgement can be sent</a:t>
            </a:r>
            <a:r>
              <a:rPr lang="en-US" altLang="zh-CN" baseline="0" dirty="0" smtClean="0"/>
              <a:t> in its first BEACON of the new PCP/AP.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6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G:</a:t>
            </a:r>
            <a:r>
              <a:rPr lang="en-US" altLang="zh-CN" baseline="0" dirty="0" smtClean="0"/>
              <a:t> &gt;70ns (20m); 200 samples of OFDM; Gb128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G can be omitted because no more than one Gb128 in STF is overlapped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968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372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60232" y="6476561"/>
            <a:ext cx="1883693" cy="2067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Slide </a:t>
            </a:r>
            <a:fld id="{E0874973-B46E-4694-A771-C5BBA27C98C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5001" y="6492293"/>
            <a:ext cx="1688924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6"/>
          <p:cNvSpPr>
            <a:spLocks noChangeArrowheads="1"/>
          </p:cNvSpPr>
          <p:nvPr userDrawn="1"/>
        </p:nvSpPr>
        <p:spPr bwMode="auto">
          <a:xfrm>
            <a:off x="8097838" y="6308725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/>
              <a:t>彭晓明</a:t>
            </a:r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3730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5001" y="6475413"/>
            <a:ext cx="1688924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6" y="302439"/>
            <a:ext cx="328301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</a:t>
            </a:r>
            <a:r>
              <a:rPr lang="en-US" sz="1800" b="1">
                <a:latin typeface="+mj-lt"/>
              </a:rPr>
              <a:t>IEEE </a:t>
            </a:r>
            <a:r>
              <a:rPr lang="en-US" sz="1800" b="1" smtClean="0">
                <a:latin typeface="+mj-lt"/>
              </a:rPr>
              <a:t>802.11-13/</a:t>
            </a:r>
            <a:r>
              <a:rPr lang="en-US" altLang="zh-CN" sz="1800" b="1" smtClean="0">
                <a:effectLst/>
                <a:latin typeface="+mj-lt"/>
              </a:rPr>
              <a:t>1364r0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  <p:sldLayoutId id="2147484285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/>
              <a:t>Distributed Timeslot Allocation (DTA) Mechanism for </a:t>
            </a:r>
            <a:r>
              <a:rPr lang="en-US" altLang="zh-CN" dirty="0" smtClean="0"/>
              <a:t>802.11aj (60GHz)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899592" y="2903984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065382"/>
              </p:ext>
            </p:extLst>
          </p:nvPr>
        </p:nvGraphicFramePr>
        <p:xfrm>
          <a:off x="889000" y="3335338"/>
          <a:ext cx="7327900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8" name="Document" r:id="rId3" imgW="9059245" imgH="3839175" progId="Word.Document.8">
                  <p:embed/>
                </p:oleObj>
              </mc:Choice>
              <mc:Fallback>
                <p:oleObj name="Document" r:id="rId3" imgW="9059245" imgH="38391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335338"/>
                        <a:ext cx="7327900" cy="310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2711" y="2145050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2013-11-14</a:t>
            </a:r>
          </a:p>
          <a:p>
            <a:r>
              <a:rPr lang="en-US" altLang="zh-CN" sz="2000" dirty="0" smtClean="0">
                <a:latin typeface="+mj-lt"/>
              </a:rPr>
              <a:t>Presenter: Haiming WANG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637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5638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(3/4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3315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b="1" dirty="0" smtClean="0"/>
              <a:t>DTA Frame Type</a:t>
            </a:r>
            <a:endParaRPr lang="zh-CN" altLang="en-US" sz="1800" b="1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12925"/>
            <a:ext cx="3276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298950"/>
            <a:ext cx="521811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文本占位符 2"/>
          <p:cNvSpPr txBox="1">
            <a:spLocks/>
          </p:cNvSpPr>
          <p:nvPr/>
        </p:nvSpPr>
        <p:spPr bwMode="auto">
          <a:xfrm>
            <a:off x="539750" y="3860800"/>
            <a:ext cx="30241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>
                <a:latin typeface="Times New Roman" pitchFamily="18" charset="0"/>
              </a:rPr>
              <a:t>Response Values Field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13320" name="文本占位符 2"/>
          <p:cNvSpPr txBox="1">
            <a:spLocks/>
          </p:cNvSpPr>
          <p:nvPr/>
        </p:nvSpPr>
        <p:spPr bwMode="auto">
          <a:xfrm>
            <a:off x="4500563" y="1341438"/>
            <a:ext cx="43195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 dirty="0">
                <a:latin typeface="Times New Roman" pitchFamily="18" charset="0"/>
              </a:rPr>
              <a:t>Request/Response Time </a:t>
            </a:r>
            <a:r>
              <a:rPr kumimoji="1" lang="en-US" altLang="zh-CN" b="1" dirty="0" smtClean="0">
                <a:latin typeface="Times New Roman" pitchFamily="18" charset="0"/>
              </a:rPr>
              <a:t>Value </a:t>
            </a:r>
            <a:r>
              <a:rPr kumimoji="1" lang="en-US" altLang="zh-CN" b="1" dirty="0">
                <a:latin typeface="Times New Roman" pitchFamily="18" charset="0"/>
              </a:rPr>
              <a:t>Field</a:t>
            </a:r>
            <a:endParaRPr kumimoji="1" lang="zh-CN" altLang="en-US" b="1" dirty="0">
              <a:latin typeface="Times New Roman" pitchFamily="18" charset="0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512763" y="1341438"/>
            <a:ext cx="24034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smtClean="0"/>
              <a:t>DTA Frame Type</a:t>
            </a:r>
            <a:endParaRPr lang="zh-CN" altLang="en-US" sz="1800" kern="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55807"/>
              </p:ext>
            </p:extLst>
          </p:nvPr>
        </p:nvGraphicFramePr>
        <p:xfrm>
          <a:off x="4355974" y="1812926"/>
          <a:ext cx="4464176" cy="2126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044"/>
                <a:gridCol w="1116044"/>
                <a:gridCol w="1116044"/>
                <a:gridCol w="1116044"/>
              </a:tblGrid>
              <a:tr h="439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0000(0)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First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1000(8)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Last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0001(1)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1001(9)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0010(2)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1010(10)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0011~0111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1011~1111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(4/4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4339" name="文本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062664" cy="5112568"/>
          </a:xfrm>
        </p:spPr>
        <p:txBody>
          <a:bodyPr/>
          <a:lstStyle/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Building Time Division Multiplexing BSSs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Assume that PCP/AP A agrees to build two time division multiplexing BSS</a:t>
            </a: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/>
            <a:endParaRPr lang="en-US" altLang="zh-CN" sz="1600" dirty="0" smtClean="0">
              <a:cs typeface="Times New Roman" pitchFamily="18" charset="0"/>
            </a:endParaRPr>
          </a:p>
          <a:p>
            <a:pPr lvl="1"/>
            <a:r>
              <a:rPr lang="en-US" altLang="zh-CN" sz="1600" dirty="0" smtClean="0">
                <a:cs typeface="Times New Roman" pitchFamily="18" charset="0"/>
              </a:rPr>
              <a:t>G denotes a Guard period (Optional), BI represents the common period beacon frame interval for two BSSs, BI </a:t>
            </a:r>
            <a:r>
              <a:rPr lang="en-US" altLang="zh-CN" sz="1600" dirty="0">
                <a:cs typeface="Times New Roman" pitchFamily="18" charset="0"/>
              </a:rPr>
              <a:t>A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BSS A, BI </a:t>
            </a:r>
            <a:r>
              <a:rPr lang="en-US" altLang="zh-CN" sz="1600" dirty="0">
                <a:cs typeface="Times New Roman" pitchFamily="18" charset="0"/>
              </a:rPr>
              <a:t>B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 BSS B. 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BSS A and BSS B need to be synchronous. The synchronization can be done during the pre-association stage, and it can be provided by the 11ad PHY.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The corresponding timeslot allocation can be noticed by Beacon frame.</a:t>
            </a:r>
          </a:p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Quit</a:t>
            </a:r>
            <a:r>
              <a:rPr lang="zh-CN" altLang="en-US" sz="1800" dirty="0" smtClean="0">
                <a:cs typeface="Times New Roman" pitchFamily="18" charset="0"/>
              </a:rPr>
              <a:t>：</a:t>
            </a:r>
            <a:r>
              <a:rPr lang="en-US" altLang="zh-CN" sz="1800" dirty="0" smtClean="0">
                <a:cs typeface="Times New Roman" pitchFamily="18" charset="0"/>
              </a:rPr>
              <a:t>Stop the time division multiplexing mechanism once one of the members quit the time division multiplexing mechanism.   </a:t>
            </a:r>
            <a:endParaRPr lang="zh-CN" altLang="en-US" sz="1800" dirty="0" smtClean="0">
              <a:cs typeface="Times New Roman" pitchFamily="18" charset="0"/>
            </a:endParaRPr>
          </a:p>
          <a:p>
            <a:pPr lvl="1" hangingPunct="1"/>
            <a:r>
              <a:rPr lang="en-US" altLang="zh-CN" sz="1600" dirty="0" smtClean="0"/>
              <a:t>Active quitting action: One BSS actively sends a quitting request frame to other BSS.</a:t>
            </a:r>
            <a:endParaRPr lang="zh-CN" altLang="en-US" sz="1600" dirty="0" smtClean="0"/>
          </a:p>
          <a:p>
            <a:pPr lvl="1" hangingPunct="1"/>
            <a:r>
              <a:rPr lang="en-US" altLang="zh-CN" sz="1600" dirty="0" smtClean="0"/>
              <a:t>Passive quitting action: One BSS suddenly quits the </a:t>
            </a:r>
            <a:r>
              <a:rPr lang="en-US" altLang="zh-CN" sz="1600" dirty="0" smtClean="0">
                <a:cs typeface="Times New Roman" pitchFamily="18" charset="0"/>
              </a:rPr>
              <a:t>time division multiplexing mechanism, then the other can actively stop the time division multiplexing mechanism</a:t>
            </a:r>
            <a:r>
              <a:rPr lang="en-US" altLang="zh-CN" sz="1600" dirty="0" smtClean="0"/>
              <a:t> after loss two or three continuing each other’s beacon frames.</a:t>
            </a:r>
            <a:endParaRPr lang="en-US" altLang="zh-CN" sz="16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8" y="1988840"/>
            <a:ext cx="70972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Simulations Parameters</a:t>
            </a:r>
            <a:endParaRPr lang="zh-CN" altLang="en-US" dirty="0" smtClean="0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en-US" altLang="zh-CN" sz="1800" b="1" dirty="0" smtClean="0"/>
              <a:t>Simulation Scenario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Adjacent BSS APs can  intercept each other.</a:t>
            </a:r>
          </a:p>
          <a:p>
            <a:r>
              <a:rPr lang="en-US" altLang="zh-CN" sz="1800" b="1" dirty="0" smtClean="0"/>
              <a:t>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STAs randomly distribute in the coverage range.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BSSs have same coverage radius.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User data saturation.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Only one data type</a:t>
            </a:r>
          </a:p>
          <a:p>
            <a:r>
              <a:rPr lang="en-US" altLang="zh-CN" sz="1800" dirty="0" smtClean="0"/>
              <a:t>Parameters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69389"/>
              </p:ext>
            </p:extLst>
          </p:nvPr>
        </p:nvGraphicFramePr>
        <p:xfrm>
          <a:off x="4860032" y="3593355"/>
          <a:ext cx="4140200" cy="2700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503"/>
                <a:gridCol w="2296697"/>
              </a:tblGrid>
              <a:tr h="3352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Parameter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Value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OFDM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Symbol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4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RTS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28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20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DIFS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35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Slot Time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9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5228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Contention Window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>
                          <a:latin typeface="+mj-lt"/>
                        </a:rPr>
                        <a:t>CWmin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=15,Wmax=1023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BSS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Radius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10 m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96652"/>
              </p:ext>
            </p:extLst>
          </p:nvPr>
        </p:nvGraphicFramePr>
        <p:xfrm>
          <a:off x="323528" y="4581128"/>
          <a:ext cx="4392612" cy="171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396"/>
                <a:gridCol w="1944216"/>
              </a:tblGrid>
              <a:tr h="387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Parameter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Value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20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Overlapping</a:t>
                      </a:r>
                      <a:r>
                        <a:rPr lang="en-US" altLang="zh-CN" sz="1400" baseline="0" dirty="0" smtClean="0"/>
                        <a:t> Range (%)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50, 60,75, 90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956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STAs in each BSS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10, 20, 40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59342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Data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OFDM Symbols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[10-50], [10-100], [10-200]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</a:tbl>
          </a:graphicData>
        </a:graphic>
      </p:graphicFrame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838200"/>
          </a:xfrm>
        </p:spPr>
        <p:txBody>
          <a:bodyPr/>
          <a:lstStyle/>
          <a:p>
            <a:r>
              <a:rPr lang="en-US" altLang="zh-CN" sz="2800" dirty="0" smtClean="0"/>
              <a:t>Simulation Results (1/3)</a:t>
            </a:r>
            <a:endParaRPr lang="zh-CN" altLang="en-US" sz="2800" dirty="0" smtClean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748486" y="1341438"/>
            <a:ext cx="7345188" cy="431800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latin typeface="+mj-lt"/>
              </a:rPr>
              <a:t>Overlapping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60%, Number of </a:t>
            </a:r>
            <a:r>
              <a:rPr lang="en-US" altLang="zh-CN" sz="1800" dirty="0">
                <a:latin typeface="+mj-lt"/>
              </a:rPr>
              <a:t>d</a:t>
            </a:r>
            <a:r>
              <a:rPr lang="en-US" altLang="zh-CN" sz="1800" dirty="0" smtClean="0">
                <a:latin typeface="+mj-lt"/>
              </a:rPr>
              <a:t>ata OFDM symbols is in [10-100]</a:t>
            </a:r>
            <a:endParaRPr lang="zh-CN" altLang="en-US" sz="1800" dirty="0" smtClean="0">
              <a:latin typeface="+mj-lt"/>
            </a:endParaRP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73238"/>
            <a:ext cx="7308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51427" y="5596498"/>
            <a:ext cx="7991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increases with the number of STAs.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900112" y="1125538"/>
            <a:ext cx="6480199" cy="530225"/>
          </a:xfrm>
        </p:spPr>
        <p:txBody>
          <a:bodyPr/>
          <a:lstStyle/>
          <a:p>
            <a:r>
              <a:rPr lang="en-US" altLang="zh-CN" sz="1800" dirty="0" smtClean="0"/>
              <a:t>Overlapping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60%,  Number of STAs in each BSS is 20</a:t>
            </a:r>
            <a:endParaRPr lang="zh-CN" altLang="en-US" sz="1800" dirty="0" smtClean="0"/>
          </a:p>
        </p:txBody>
      </p:sp>
      <p:sp>
        <p:nvSpPr>
          <p:cNvPr id="17411" name="标题 1"/>
          <p:cNvSpPr txBox="1">
            <a:spLocks/>
          </p:cNvSpPr>
          <p:nvPr/>
        </p:nvSpPr>
        <p:spPr bwMode="auto">
          <a:xfrm>
            <a:off x="899592" y="620688"/>
            <a:ext cx="7315200" cy="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(2/3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635125"/>
            <a:ext cx="728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0661" y="5556935"/>
            <a:ext cx="7993062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decreases with the length of frame.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323850" y="1266862"/>
            <a:ext cx="8496300" cy="431800"/>
          </a:xfrm>
        </p:spPr>
        <p:txBody>
          <a:bodyPr/>
          <a:lstStyle/>
          <a:p>
            <a:r>
              <a:rPr lang="en-US" altLang="zh-CN" sz="1800" dirty="0" smtClean="0"/>
              <a:t>Number of STAs in each BSS is 20, Number of </a:t>
            </a:r>
            <a:r>
              <a:rPr lang="en-US" altLang="zh-CN" sz="1800" dirty="0"/>
              <a:t>d</a:t>
            </a:r>
            <a:r>
              <a:rPr lang="en-US" altLang="zh-CN" sz="1800" dirty="0" smtClean="0"/>
              <a:t>ata OFDM symbols is in [10-100].</a:t>
            </a:r>
            <a:endParaRPr lang="zh-CN" altLang="en-US" sz="1800" dirty="0" smtClean="0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52630" y="5649373"/>
            <a:ext cx="8424863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deceases with the expansion of the overlapping range.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437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68" y="1698661"/>
            <a:ext cx="6516463" cy="395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11" name="标题 1"/>
          <p:cNvSpPr txBox="1">
            <a:spLocks noGrp="1"/>
          </p:cNvSpPr>
          <p:nvPr>
            <p:ph type="title"/>
          </p:nvPr>
        </p:nvSpPr>
        <p:spPr bwMode="auto">
          <a:xfrm>
            <a:off x="685800" y="685800"/>
            <a:ext cx="7772400" cy="5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(3/3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2488"/>
          </a:xfrm>
        </p:spPr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/>
              <a:t>A new</a:t>
            </a:r>
            <a:r>
              <a:rPr lang="en-US" altLang="zh-CN" sz="2200" b="0" dirty="0"/>
              <a:t> Distributed Timeslot Allocation (DTA) mechanism</a:t>
            </a:r>
            <a:r>
              <a:rPr lang="en-US" altLang="zh-CN" sz="2200" b="0" dirty="0" smtClean="0"/>
              <a:t> is proposed based on the time-division multiplexing (TDM) method.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/>
              <a:t>None of 802.11ad PHY is required to modified, </a:t>
            </a:r>
            <a:r>
              <a:rPr lang="en-US" altLang="zh-CN" sz="2200" b="0" dirty="0"/>
              <a:t>and </a:t>
            </a:r>
            <a:r>
              <a:rPr lang="en-US" altLang="zh-CN" sz="2200" b="0" dirty="0" smtClean="0"/>
              <a:t>a new DTA request/response frame structure is </a:t>
            </a:r>
            <a:r>
              <a:rPr lang="en-US" altLang="zh-CN" sz="2200" b="0" dirty="0"/>
              <a:t>defined </a:t>
            </a:r>
            <a:r>
              <a:rPr lang="en-US" altLang="zh-CN" sz="2200" b="0" dirty="0" smtClean="0"/>
              <a:t>according to the existed management frame structure. Back compatibility with 11ad is ensured. </a:t>
            </a:r>
            <a:endParaRPr lang="en-US" altLang="zh-CN" sz="2200" b="0" dirty="0"/>
          </a:p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/>
              <a:t>Using the DTA, more than two non-overlapped channels can be built even with only 2</a:t>
            </a:r>
            <a:r>
              <a:rPr lang="en-US" altLang="zh-CN" sz="2200" b="0" dirty="0" smtClean="0">
                <a:latin typeface="Times New Roman"/>
                <a:cs typeface="Times New Roman"/>
              </a:rPr>
              <a:t>×2.16 GHz channels available in China.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>
                <a:latin typeface="Times New Roman"/>
                <a:cs typeface="Times New Roman"/>
              </a:rPr>
              <a:t>Simulation results show that a considerable gain can be achieved using the DTA compared with the OBSS scenario.</a:t>
            </a:r>
            <a:endParaRPr lang="zh-CN" altLang="en-US" sz="2200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965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 smtClean="0"/>
          </a:p>
        </p:txBody>
      </p:sp>
      <p:sp>
        <p:nvSpPr>
          <p:cNvPr id="19459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None/>
            </a:pPr>
            <a:r>
              <a:rPr lang="en-US" altLang="zh-CN" dirty="0" smtClean="0"/>
              <a:t>[1] 11-13-0433-00-00aj-mac-protocol-to-support-dynamic-bandwidth-for-802-11aj-60ghz</a:t>
            </a:r>
          </a:p>
          <a:p>
            <a:pPr marL="442913" indent="-442913">
              <a:buNone/>
            </a:pPr>
            <a:r>
              <a:rPr lang="en-US" altLang="zh-CN" dirty="0" smtClean="0"/>
              <a:t>[2] 11-13-0440-00-00aj-dynamic-channel-transfer-procedure-for-ieee-802-11aj-60ghz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Strawpoll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 you approve to </a:t>
            </a:r>
            <a:r>
              <a:rPr lang="en-US" altLang="zh-CN" dirty="0" smtClean="0"/>
              <a:t>add the Distributed Timeslot Allocation (DTA) mechanism into the 802.11aj (60GHz) to build more than two non-overlapped channels even with 2</a:t>
            </a:r>
            <a:r>
              <a:rPr lang="en-US" altLang="zh-CN" dirty="0" smtClean="0">
                <a:latin typeface="Times New Roman"/>
                <a:cs typeface="Times New Roman"/>
              </a:rPr>
              <a:t>×2.16 GHz channels available at 60 GHz frequency band in China</a:t>
            </a:r>
            <a:r>
              <a:rPr lang="en-US" altLang="zh-CN" dirty="0" smtClean="0"/>
              <a:t>? </a:t>
            </a:r>
          </a:p>
          <a:p>
            <a:pPr lvl="1"/>
            <a:r>
              <a:rPr lang="fr-FR" altLang="zh-CN" dirty="0"/>
              <a:t>(</a:t>
            </a:r>
            <a:r>
              <a:rPr lang="fr-FR" altLang="zh-CN" dirty="0" smtClean="0"/>
              <a:t>Y: /N: /A: )</a:t>
            </a:r>
            <a:endParaRPr lang="fr-FR" altLang="zh-CN" dirty="0"/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148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568325" y="1268413"/>
            <a:ext cx="8035925" cy="496887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What are the advantages of the </a:t>
            </a:r>
            <a:r>
              <a:rPr lang="en-US" altLang="zh-CN" sz="1800" dirty="0" err="1" smtClean="0"/>
              <a:t>propsoed</a:t>
            </a:r>
            <a:r>
              <a:rPr lang="en-US" altLang="zh-CN" sz="1800" dirty="0" smtClean="0"/>
              <a:t> DTA scheme compared to the clustering mechanism?</a:t>
            </a:r>
          </a:p>
          <a:p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Compared to the clustering mechanism, the DTA scheme has the following advantages:</a:t>
            </a:r>
          </a:p>
          <a:p>
            <a:pPr lvl="1"/>
            <a:r>
              <a:rPr lang="en-US" altLang="zh-CN" sz="1800" dirty="0" smtClean="0"/>
              <a:t>Flexible time allocation durations between negotiators;</a:t>
            </a:r>
          </a:p>
          <a:p>
            <a:pPr lvl="1"/>
            <a:r>
              <a:rPr lang="en-US" altLang="zh-CN" sz="1800" dirty="0" smtClean="0"/>
              <a:t>Responder has the right to decide that how to divide the time allocation scheme between negotiators, or refuse to build the DTA.</a:t>
            </a:r>
          </a:p>
          <a:p>
            <a:pPr lvl="1"/>
            <a:r>
              <a:rPr lang="en-US" altLang="zh-CN" sz="1800" dirty="0" smtClean="0"/>
              <a:t>Interference may still exist between </a:t>
            </a:r>
            <a:r>
              <a:rPr lang="en-US" altLang="zh-CN" sz="1800" dirty="0"/>
              <a:t>PCPs/APs </a:t>
            </a:r>
            <a:r>
              <a:rPr lang="en-US" altLang="zh-CN" sz="1800" dirty="0" smtClean="0"/>
              <a:t>in the </a:t>
            </a:r>
            <a:r>
              <a:rPr lang="en-US" altLang="zh-CN" sz="1800" dirty="0"/>
              <a:t>overlapping region of Non-Beacon SP allocated to different PCP/AP clustering.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926306" y="692696"/>
            <a:ext cx="7315200" cy="648072"/>
          </a:xfrm>
        </p:spPr>
        <p:txBody>
          <a:bodyPr/>
          <a:lstStyle/>
          <a:p>
            <a:r>
              <a:rPr lang="en-US" altLang="zh-CN" dirty="0" smtClean="0"/>
              <a:t>Q &amp; A (1/2)</a:t>
            </a:r>
            <a:endParaRPr lang="zh-CN" altLang="en-US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0170"/>
            <a:ext cx="72247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12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This presentation describes a New Technique proposal of </a:t>
            </a:r>
            <a:r>
              <a:rPr lang="en-US" altLang="zh-CN" b="0" dirty="0" smtClean="0"/>
              <a:t>the Distributed </a:t>
            </a:r>
            <a:r>
              <a:rPr lang="en-US" altLang="zh-CN" b="0" dirty="0" smtClean="0"/>
              <a:t>Timeslot Allocation (DTA) Mechanism for IEEE 802.11aj (60 GHz).</a:t>
            </a:r>
          </a:p>
          <a:p>
            <a:r>
              <a:rPr lang="en-US" altLang="zh-CN" b="0" dirty="0" smtClean="0"/>
              <a:t>Using the </a:t>
            </a:r>
            <a:r>
              <a:rPr lang="en-US" altLang="zh-CN" b="0" dirty="0" smtClean="0"/>
              <a:t>proposed DTA mechanism, more than two non-overlapped BSSs can be established with only 2</a:t>
            </a:r>
            <a:r>
              <a:rPr lang="en-US" altLang="zh-CN" b="0" dirty="0" smtClean="0">
                <a:latin typeface="Times New Roman"/>
                <a:cs typeface="Times New Roman"/>
              </a:rPr>
              <a:t>×2.16 GHz channels </a:t>
            </a:r>
            <a:r>
              <a:rPr lang="en-US" altLang="zh-CN" b="0" dirty="0" smtClean="0">
                <a:latin typeface="Times New Roman"/>
                <a:cs typeface="Times New Roman"/>
              </a:rPr>
              <a:t>at 60 GHz band in </a:t>
            </a:r>
            <a:r>
              <a:rPr lang="en-US" altLang="zh-CN" b="0" dirty="0" smtClean="0">
                <a:latin typeface="Times New Roman"/>
                <a:cs typeface="Times New Roman"/>
              </a:rPr>
              <a:t>China</a:t>
            </a:r>
            <a:r>
              <a:rPr lang="en-US" altLang="zh-CN" b="0" dirty="0" smtClean="0"/>
              <a:t>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158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568325" y="1556792"/>
            <a:ext cx="8035925" cy="4680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A new PCP/AP that builds the DTA mechanism with one the existing DTA PCP/AP whether generates interference to the other user or not?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new PCP/AP does not generate interference to the STAs which belong to the existing PCPs/APs that build the DTA mechanism.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How to allocate the timeslot according to the network load?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responder can allocate the timeslot according to its network load that in general the responder can estimate its own load based on its running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How to share the non-overlapping BI?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The shared SP mechanism between the non-overlapping BI can be achieved by sending a request frame with the neighbor PCP/AP information.</a:t>
            </a:r>
          </a:p>
        </p:txBody>
      </p:sp>
      <p:sp>
        <p:nvSpPr>
          <p:cNvPr id="20483" name="标题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766192"/>
          </a:xfrm>
        </p:spPr>
        <p:txBody>
          <a:bodyPr/>
          <a:lstStyle/>
          <a:p>
            <a:r>
              <a:rPr lang="en-US" altLang="zh-CN" dirty="0" smtClean="0"/>
              <a:t>Q &amp; A (2/2)</a:t>
            </a:r>
            <a:endParaRPr lang="zh-CN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287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8740" y="1916832"/>
            <a:ext cx="676652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Scenario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Proposal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Simulation Results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zh-CN" altLang="en-US" sz="2800" b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151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4" y="4941169"/>
            <a:ext cx="6030912" cy="147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7171" name="文本占位符 2"/>
          <p:cNvSpPr>
            <a:spLocks noGrp="1"/>
          </p:cNvSpPr>
          <p:nvPr>
            <p:ph idx="1"/>
          </p:nvPr>
        </p:nvSpPr>
        <p:spPr>
          <a:xfrm>
            <a:off x="685800" y="1340769"/>
            <a:ext cx="7918648" cy="4574008"/>
          </a:xfrm>
        </p:spPr>
        <p:txBody>
          <a:bodyPr/>
          <a:lstStyle/>
          <a:p>
            <a:r>
              <a:rPr lang="en-US" altLang="zh-CN" sz="1800" dirty="0" smtClean="0"/>
              <a:t>According to the 802.11ad standard, there are two 2.16 GHz channels at 60 GHZ for China.</a:t>
            </a: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In IEEE 802.11aj functional requirements</a:t>
            </a:r>
            <a:r>
              <a:rPr lang="en-US" altLang="zh-CN" sz="1800" dirty="0"/>
              <a:t>, backward compatibility with 802.11ad in 59-64 GHz frequency </a:t>
            </a:r>
            <a:r>
              <a:rPr lang="en-US" altLang="zh-CN" sz="1800" dirty="0" smtClean="0"/>
              <a:t>band is mandatory.</a:t>
            </a:r>
          </a:p>
          <a:p>
            <a:pPr lvl="1"/>
            <a:r>
              <a:rPr lang="en-US" altLang="zh-CN" sz="1800" dirty="0" smtClean="0"/>
              <a:t>It is proposed that two 2.16 GHz channels are partitioned into four 1.08 GHz channels in China, such as channel 5,6,7,8 in the above figure.</a:t>
            </a:r>
          </a:p>
          <a:p>
            <a:pPr lvl="1"/>
            <a:r>
              <a:rPr lang="en-US" altLang="zh-CN" sz="1800" dirty="0" smtClean="0"/>
              <a:t>Back compatibility will be achieved by sending 2.16 GHz Beacon frame at NP slots [1].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1033"/>
            <a:ext cx="5246687" cy="13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8195" name="文本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464496"/>
          </a:xfrm>
        </p:spPr>
        <p:txBody>
          <a:bodyPr/>
          <a:lstStyle/>
          <a:p>
            <a:pPr hangingPunct="1"/>
            <a:r>
              <a:rPr lang="en-US" altLang="zh-CN" sz="1800" dirty="0" smtClean="0"/>
              <a:t>A dynamic channel transfer procedure was proposed in [2] to combine two small channels into a big one.</a:t>
            </a:r>
          </a:p>
          <a:p>
            <a:pPr lvl="1" hangingPunct="1"/>
            <a:r>
              <a:rPr lang="en-US" altLang="zh-CN" sz="1800" dirty="0" smtClean="0"/>
              <a:t>The above method needs to send two preambles which adapts two protocols.</a:t>
            </a:r>
          </a:p>
          <a:p>
            <a:pPr hangingPunct="1"/>
            <a:r>
              <a:rPr lang="en-US" altLang="zh-CN" sz="1800" dirty="0" smtClean="0"/>
              <a:t>The DTA scheme can setup at least three BSSs without co-channel interference (CCI) even with only two available 2.16 GHz channels. Advantages of this scheme are listed as follows.</a:t>
            </a:r>
          </a:p>
          <a:p>
            <a:pPr lvl="1" hangingPunct="1"/>
            <a:r>
              <a:rPr lang="en-US" altLang="zh-CN" sz="1800" dirty="0" smtClean="0"/>
              <a:t>No 11ad PHY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revision needed.</a:t>
            </a:r>
          </a:p>
          <a:p>
            <a:pPr lvl="1" hangingPunct="1"/>
            <a:r>
              <a:rPr lang="en-US" altLang="zh-CN" sz="1800" dirty="0" smtClean="0"/>
              <a:t>Strong compatibility.</a:t>
            </a:r>
          </a:p>
          <a:p>
            <a:pPr lvl="1" hangingPunct="1"/>
            <a:r>
              <a:rPr lang="en-US" altLang="zh-CN" sz="1800" dirty="0" smtClean="0"/>
              <a:t>Strong scalability.</a:t>
            </a:r>
          </a:p>
          <a:p>
            <a:pPr lvl="1"/>
            <a:r>
              <a:rPr lang="en-US" altLang="zh-CN" sz="1800" dirty="0"/>
              <a:t>DTA scheme can </a:t>
            </a:r>
            <a:r>
              <a:rPr lang="en-US" altLang="zh-CN" sz="1800" dirty="0" smtClean="0"/>
              <a:t>be extended </a:t>
            </a:r>
            <a:r>
              <a:rPr lang="en-US" altLang="zh-CN" sz="1800" dirty="0"/>
              <a:t>to all 802.11 protocol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smtClean="0"/>
              <a:t>In this new technique proposal, the ideas of the DTA </a:t>
            </a:r>
            <a:r>
              <a:rPr lang="en-US" altLang="zh-CN" sz="1800" dirty="0"/>
              <a:t>are </a:t>
            </a:r>
            <a:r>
              <a:rPr lang="en-US" altLang="zh-CN" sz="1800" dirty="0" smtClean="0"/>
              <a:t>formulated based </a:t>
            </a:r>
            <a:r>
              <a:rPr lang="en-US" altLang="zh-CN" sz="1800" dirty="0"/>
              <a:t>on 802.11ad </a:t>
            </a:r>
            <a:r>
              <a:rPr lang="en-US" altLang="zh-CN" sz="1800" dirty="0" smtClean="0"/>
              <a:t>standard. In other words, more than 3 non-overlapped channels can be </a:t>
            </a:r>
            <a:r>
              <a:rPr lang="en-US" altLang="zh-CN" sz="1800" dirty="0"/>
              <a:t>obtained even with </a:t>
            </a:r>
            <a:r>
              <a:rPr lang="en-US" altLang="zh-CN" sz="1800" dirty="0" smtClean="0"/>
              <a:t>2</a:t>
            </a:r>
            <a:r>
              <a:rPr lang="en-US" altLang="zh-CN" sz="1800" dirty="0" smtClean="0">
                <a:latin typeface="Times New Roman"/>
                <a:cs typeface="Times New Roman"/>
              </a:rPr>
              <a:t>×</a:t>
            </a:r>
            <a:r>
              <a:rPr lang="en-US" altLang="zh-CN" sz="1800" dirty="0" smtClean="0"/>
              <a:t>2.16GHz frequency channels </a:t>
            </a:r>
            <a:r>
              <a:rPr lang="en-US" altLang="zh-CN" sz="1800" dirty="0"/>
              <a:t>.</a:t>
            </a:r>
            <a:endParaRPr lang="en-US" altLang="zh-CN" sz="1800" dirty="0" smtClean="0"/>
          </a:p>
          <a:p>
            <a:pPr hangingPunct="1"/>
            <a:endParaRPr lang="en-US" altLang="zh-CN" sz="2000" dirty="0" smtClean="0"/>
          </a:p>
          <a:p>
            <a:pPr hangingPunct="1"/>
            <a:endParaRPr lang="en-US" altLang="zh-CN" sz="2000" dirty="0" smtClean="0"/>
          </a:p>
          <a:p>
            <a:pPr hangingPunct="1"/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Scenario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539552" y="1981200"/>
            <a:ext cx="3744416" cy="4114800"/>
          </a:xfrm>
        </p:spPr>
        <p:txBody>
          <a:bodyPr/>
          <a:lstStyle/>
          <a:p>
            <a:pPr>
              <a:defRPr/>
            </a:pPr>
            <a:r>
              <a:rPr lang="en-US" altLang="zh-CN" sz="2000" b="0" dirty="0" smtClean="0">
                <a:latin typeface="+mj-lt"/>
              </a:rPr>
              <a:t>PBSS/BSS A</a:t>
            </a:r>
            <a:r>
              <a:rPr lang="zh-CN" altLang="en-US" sz="2000" b="0" dirty="0" smtClean="0">
                <a:latin typeface="+mj-lt"/>
              </a:rPr>
              <a:t> </a:t>
            </a:r>
            <a:r>
              <a:rPr lang="en-US" altLang="zh-CN" sz="2000" b="0" dirty="0" smtClean="0">
                <a:latin typeface="+mj-lt"/>
              </a:rPr>
              <a:t>and PBSS/BSS C are operating on channel 1 and channel 2, respectively.</a:t>
            </a:r>
          </a:p>
          <a:p>
            <a:pPr>
              <a:defRPr/>
            </a:pPr>
            <a:r>
              <a:rPr lang="en-US" altLang="zh-CN" sz="2000" b="0" dirty="0" smtClean="0">
                <a:latin typeface="+mj-lt"/>
              </a:rPr>
              <a:t>PBSS/BSS B wants to build a new BSS.</a:t>
            </a:r>
          </a:p>
          <a:p>
            <a:pPr>
              <a:defRPr/>
            </a:pPr>
            <a:r>
              <a:rPr lang="en-US" altLang="zh-CN" sz="2000" b="0" dirty="0" smtClean="0">
                <a:latin typeface="+mj-lt"/>
              </a:rPr>
              <a:t>If PBSS/BSS B chooses an arbitrary 2.16 GHz channel to build a new BSS without any coordination, an OBSS with serious CCI will occur because of only two non-overlapped 2.16 GHz channels exist in China.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44963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DTA Procedure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467544" y="1330424"/>
            <a:ext cx="4283360" cy="5122912"/>
          </a:xfrm>
        </p:spPr>
        <p:txBody>
          <a:bodyPr/>
          <a:lstStyle/>
          <a:p>
            <a:r>
              <a:rPr lang="en-US" altLang="zh-CN" sz="1800" dirty="0" smtClean="0"/>
              <a:t>To mitigate the serious CCI, a DTA mechanism is here proposed to schedule APs to serve their STAs. Specific steps are as follows:</a:t>
            </a:r>
          </a:p>
          <a:p>
            <a:pPr lvl="1"/>
            <a:r>
              <a:rPr lang="en-US" altLang="zh-CN" sz="1700" dirty="0" smtClean="0"/>
              <a:t>Step 1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PCP/AP B associates to PCP/AP A (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Optional step</a:t>
            </a:r>
            <a:r>
              <a:rPr lang="en-US" altLang="zh-CN" sz="1700" dirty="0" smtClean="0"/>
              <a:t>)</a:t>
            </a:r>
          </a:p>
          <a:p>
            <a:pPr lvl="1"/>
            <a:r>
              <a:rPr lang="en-US" altLang="zh-CN" sz="1700" dirty="0" smtClean="0"/>
              <a:t>Step 2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PCP/AP B sends 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a request frame </a:t>
            </a:r>
            <a:r>
              <a:rPr lang="en-US" altLang="zh-CN" sz="1700" dirty="0" smtClean="0"/>
              <a:t>to ask whether its channel of </a:t>
            </a:r>
            <a:r>
              <a:rPr lang="en-US" altLang="zh-CN" sz="1700" dirty="0"/>
              <a:t>PCP/AP A </a:t>
            </a:r>
            <a:r>
              <a:rPr lang="en-US" altLang="zh-CN" sz="1700" dirty="0" smtClean="0"/>
              <a:t>can be shared or not.</a:t>
            </a:r>
          </a:p>
          <a:p>
            <a:pPr lvl="1"/>
            <a:r>
              <a:rPr lang="en-US" altLang="zh-CN" sz="1700" dirty="0" smtClean="0"/>
              <a:t>Step 3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If yes, then stop; otherwise, continue asking next PBSS/BSS and go to step 2.</a:t>
            </a:r>
          </a:p>
          <a:p>
            <a:pPr lvl="1"/>
            <a:r>
              <a:rPr lang="en-US" altLang="zh-CN" sz="1700" dirty="0" smtClean="0"/>
              <a:t>Step 4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If every working PBSS/BSS does not agree to share its channel, then PCP/AP B chooses one of two 2.16 GHz channels to build a PBSS/BSS.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03" y="1700808"/>
            <a:ext cx="38893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Implementation (1/4)</a:t>
            </a:r>
            <a:endParaRPr lang="zh-CN" altLang="en-US" dirty="0" smtClean="0"/>
          </a:p>
        </p:txBody>
      </p:sp>
      <p:sp>
        <p:nvSpPr>
          <p:cNvPr id="9219" name="文本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1800" b="1" dirty="0" smtClean="0">
                <a:cs typeface="Times New Roman" pitchFamily="18" charset="0"/>
              </a:rPr>
              <a:t>Building a time division multiplexing BSS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request frame to an existing BSS.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Requested PCP/AP A replies a time division multiplexing BSS response frame.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time division multiplexing BSS acknowledge frame (</a:t>
            </a:r>
            <a:r>
              <a:rPr lang="en-US" altLang="zh-CN" sz="1800" dirty="0" smtClean="0">
                <a:solidFill>
                  <a:srgbClr val="FF0000"/>
                </a:solidFill>
                <a:cs typeface="Times New Roman" pitchFamily="18" charset="0"/>
              </a:rPr>
              <a:t>Optional</a:t>
            </a:r>
            <a:r>
              <a:rPr lang="en-US" altLang="zh-CN" sz="1800" dirty="0" smtClean="0"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86" y="3429000"/>
            <a:ext cx="32842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138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(2/4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229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b="1" dirty="0" smtClean="0">
                <a:cs typeface="Times New Roman" pitchFamily="18" charset="0"/>
              </a:rPr>
              <a:t>Request/Response frame</a:t>
            </a:r>
          </a:p>
          <a:p>
            <a:endParaRPr lang="en-US" altLang="zh-CN" sz="2000" b="1" dirty="0" smtClean="0">
              <a:cs typeface="Times New Roman" pitchFamily="18" charset="0"/>
            </a:endParaRPr>
          </a:p>
          <a:p>
            <a:endParaRPr lang="en-US" altLang="zh-CN" sz="2000" b="1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39925"/>
            <a:ext cx="879157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251520" y="1337181"/>
            <a:ext cx="53285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kern="0" dirty="0" smtClean="0">
                <a:cs typeface="Times New Roman" pitchFamily="18" charset="0"/>
              </a:rPr>
              <a:t>DTA Request/Response </a:t>
            </a:r>
            <a:r>
              <a:rPr lang="en-US" altLang="zh-CN" sz="2000" kern="0" dirty="0" smtClean="0">
                <a:cs typeface="Times New Roman" pitchFamily="18" charset="0"/>
              </a:rPr>
              <a:t>F</a:t>
            </a:r>
            <a:r>
              <a:rPr lang="en-US" altLang="zh-CN" sz="2000" kern="0" dirty="0" smtClean="0">
                <a:cs typeface="Times New Roman" pitchFamily="18" charset="0"/>
              </a:rPr>
              <a:t>rame Structure</a:t>
            </a:r>
            <a:endParaRPr lang="en-US" altLang="zh-CN" sz="2000" kern="0" dirty="0" smtClean="0">
              <a:cs typeface="Times New Roman" pitchFamily="18" charset="0"/>
            </a:endParaRPr>
          </a:p>
          <a:p>
            <a:endParaRPr lang="en-US" altLang="zh-CN" sz="2000" kern="0" dirty="0" smtClean="0">
              <a:cs typeface="Times New Roman" pitchFamily="18" charset="0"/>
            </a:endParaRPr>
          </a:p>
          <a:p>
            <a:endParaRPr lang="en-US" altLang="zh-CN" sz="2000" kern="0" dirty="0" smtClean="0">
              <a:cs typeface="Times New Roman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Shiwen He, Haiming Wang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11-12-1361-03-00aj-Ch-Meas-(45GHz)</Template>
  <TotalTime>23842</TotalTime>
  <Words>1580</Words>
  <Application>Microsoft Office PowerPoint</Application>
  <PresentationFormat>全屏显示(4:3)</PresentationFormat>
  <Paragraphs>223</Paragraphs>
  <Slides>20</Slides>
  <Notes>3</Notes>
  <HiddenSlides>2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Default Design</vt:lpstr>
      <vt:lpstr>Document</vt:lpstr>
      <vt:lpstr>Distributed Timeslot Allocation (DTA) Mechanism for 802.11aj (60GHz)</vt:lpstr>
      <vt:lpstr>Abstract</vt:lpstr>
      <vt:lpstr>Outline</vt:lpstr>
      <vt:lpstr>Background</vt:lpstr>
      <vt:lpstr>Background</vt:lpstr>
      <vt:lpstr>Scenario</vt:lpstr>
      <vt:lpstr>DTA Procedure</vt:lpstr>
      <vt:lpstr>Implementation (1/4)</vt:lpstr>
      <vt:lpstr>Implementation (2/4)</vt:lpstr>
      <vt:lpstr>Implementation (3/4)</vt:lpstr>
      <vt:lpstr>Implementation (4/4)</vt:lpstr>
      <vt:lpstr>Simulations Parameters</vt:lpstr>
      <vt:lpstr>Simulation Results (1/3)</vt:lpstr>
      <vt:lpstr>PowerPoint 演示文稿</vt:lpstr>
      <vt:lpstr>Simulation Results (3/3)</vt:lpstr>
      <vt:lpstr>Conclusion</vt:lpstr>
      <vt:lpstr>Reference</vt:lpstr>
      <vt:lpstr>Strawpoll</vt:lpstr>
      <vt:lpstr>Q &amp; A (1/2)</vt:lpstr>
      <vt:lpstr>Q &amp; A (2/2)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873</cp:revision>
  <dcterms:created xsi:type="dcterms:W3CDTF">2006-02-24T01:46:22Z</dcterms:created>
  <dcterms:modified xsi:type="dcterms:W3CDTF">2013-11-12T06:21:02Z</dcterms:modified>
</cp:coreProperties>
</file>