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6" r:id="rId2"/>
    <p:sldId id="287" r:id="rId3"/>
    <p:sldId id="293" r:id="rId4"/>
    <p:sldId id="295" r:id="rId5"/>
    <p:sldId id="294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292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-16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CCB629-8CD1-4AC5-800A-0269E7CB691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C7AC3ECC-30CD-406C-AF07-33C192FB2B4C}">
      <dgm:prSet phldrT="[Text]"/>
      <dgm:spPr/>
      <dgm:t>
        <a:bodyPr/>
        <a:lstStyle/>
        <a:p>
          <a:r>
            <a:rPr lang="en-US" dirty="0" smtClean="0"/>
            <a:t>Dynamic BW management</a:t>
          </a:r>
          <a:endParaRPr lang="en-US" dirty="0"/>
        </a:p>
      </dgm:t>
    </dgm:pt>
    <dgm:pt modelId="{58962455-0CED-4F53-887D-9417FFB160E5}" type="parTrans" cxnId="{B68FF543-4DB9-45CE-8857-C8C1F25AAC91}">
      <dgm:prSet/>
      <dgm:spPr/>
      <dgm:t>
        <a:bodyPr/>
        <a:lstStyle/>
        <a:p>
          <a:endParaRPr lang="en-US"/>
        </a:p>
      </dgm:t>
    </dgm:pt>
    <dgm:pt modelId="{42A4C805-C230-4926-BB77-436511B8B52D}" type="sibTrans" cxnId="{B68FF543-4DB9-45CE-8857-C8C1F25AAC91}">
      <dgm:prSet/>
      <dgm:spPr/>
      <dgm:t>
        <a:bodyPr/>
        <a:lstStyle/>
        <a:p>
          <a:endParaRPr lang="en-US"/>
        </a:p>
      </dgm:t>
    </dgm:pt>
    <dgm:pt modelId="{3EA8794C-AF52-426F-9E43-841F30CFAE58}">
      <dgm:prSet phldrT="[Text]"/>
      <dgm:spPr/>
      <dgm:t>
        <a:bodyPr/>
        <a:lstStyle/>
        <a:p>
          <a:r>
            <a:rPr lang="en-US" dirty="0" smtClean="0"/>
            <a:t>Intra BSS</a:t>
          </a:r>
          <a:endParaRPr lang="en-US" dirty="0"/>
        </a:p>
      </dgm:t>
    </dgm:pt>
    <dgm:pt modelId="{D18DFB0C-0844-4FDE-8E09-EFD2815B9FD9}" type="parTrans" cxnId="{BE2957D3-B48B-4ED6-AE4A-679E392C230A}">
      <dgm:prSet/>
      <dgm:spPr/>
      <dgm:t>
        <a:bodyPr/>
        <a:lstStyle/>
        <a:p>
          <a:endParaRPr lang="en-US"/>
        </a:p>
      </dgm:t>
    </dgm:pt>
    <dgm:pt modelId="{4CD47901-D83A-4832-AFEC-B59B8C33C254}" type="sibTrans" cxnId="{BE2957D3-B48B-4ED6-AE4A-679E392C230A}">
      <dgm:prSet/>
      <dgm:spPr/>
      <dgm:t>
        <a:bodyPr/>
        <a:lstStyle/>
        <a:p>
          <a:endParaRPr lang="en-US"/>
        </a:p>
      </dgm:t>
    </dgm:pt>
    <dgm:pt modelId="{2D74A329-F24B-4CFD-B01F-882B32B70476}">
      <dgm:prSet phldrT="[Text]"/>
      <dgm:spPr/>
      <dgm:t>
        <a:bodyPr/>
        <a:lstStyle/>
        <a:p>
          <a:r>
            <a:rPr lang="en-US" dirty="0" smtClean="0"/>
            <a:t>Extend elements and frames to indicate channel number</a:t>
          </a:r>
          <a:endParaRPr lang="en-US" dirty="0"/>
        </a:p>
      </dgm:t>
    </dgm:pt>
    <dgm:pt modelId="{E0601B1D-6B53-46C9-9136-66CF6B279F86}" type="parTrans" cxnId="{9758BE41-C5A2-43E9-892E-9D673D08D483}">
      <dgm:prSet/>
      <dgm:spPr/>
      <dgm:t>
        <a:bodyPr/>
        <a:lstStyle/>
        <a:p>
          <a:endParaRPr lang="en-US"/>
        </a:p>
      </dgm:t>
    </dgm:pt>
    <dgm:pt modelId="{C2A4CC71-8463-428F-B46C-B9A09C50B8F7}" type="sibTrans" cxnId="{9758BE41-C5A2-43E9-892E-9D673D08D483}">
      <dgm:prSet/>
      <dgm:spPr/>
      <dgm:t>
        <a:bodyPr/>
        <a:lstStyle/>
        <a:p>
          <a:endParaRPr lang="en-US"/>
        </a:p>
      </dgm:t>
    </dgm:pt>
    <dgm:pt modelId="{50D58FC7-F4D2-4055-AEA6-612B7AC0C5E1}">
      <dgm:prSet phldrT="[Text]"/>
      <dgm:spPr/>
      <dgm:t>
        <a:bodyPr/>
        <a:lstStyle/>
        <a:p>
          <a:r>
            <a:rPr lang="en-US" dirty="0" smtClean="0"/>
            <a:t>Inter BSSs</a:t>
          </a:r>
          <a:endParaRPr lang="en-US" dirty="0"/>
        </a:p>
      </dgm:t>
    </dgm:pt>
    <dgm:pt modelId="{78785DDE-DEDC-4587-B001-B849446E5816}" type="parTrans" cxnId="{2194B652-7C46-40D1-897B-DC0887EF9EA5}">
      <dgm:prSet/>
      <dgm:spPr/>
      <dgm:t>
        <a:bodyPr/>
        <a:lstStyle/>
        <a:p>
          <a:endParaRPr lang="en-US"/>
        </a:p>
      </dgm:t>
    </dgm:pt>
    <dgm:pt modelId="{E6E18CBA-D2BD-4041-AE21-367A85FFC107}" type="sibTrans" cxnId="{2194B652-7C46-40D1-897B-DC0887EF9EA5}">
      <dgm:prSet/>
      <dgm:spPr/>
      <dgm:t>
        <a:bodyPr/>
        <a:lstStyle/>
        <a:p>
          <a:endParaRPr lang="en-US"/>
        </a:p>
      </dgm:t>
    </dgm:pt>
    <dgm:pt modelId="{49A02670-428B-4A2A-9045-D3E137562E0A}">
      <dgm:prSet phldrT="[Text]"/>
      <dgm:spPr/>
      <dgm:t>
        <a:bodyPr/>
        <a:lstStyle/>
        <a:p>
          <a:r>
            <a:rPr lang="en-US" dirty="0" smtClean="0"/>
            <a:t>Build upon PCP/AP clustering</a:t>
          </a:r>
          <a:endParaRPr lang="en-US" dirty="0"/>
        </a:p>
      </dgm:t>
    </dgm:pt>
    <dgm:pt modelId="{CEA23870-BA64-47D4-A177-560D3BDA8B57}" type="parTrans" cxnId="{2972ECB2-E3C8-44E1-82C9-1CABAEE45E42}">
      <dgm:prSet/>
      <dgm:spPr/>
      <dgm:t>
        <a:bodyPr/>
        <a:lstStyle/>
        <a:p>
          <a:endParaRPr lang="en-US"/>
        </a:p>
      </dgm:t>
    </dgm:pt>
    <dgm:pt modelId="{B7F32F07-C37D-4AA6-B75C-845BA9A44EAB}" type="sibTrans" cxnId="{2972ECB2-E3C8-44E1-82C9-1CABAEE45E42}">
      <dgm:prSet/>
      <dgm:spPr/>
      <dgm:t>
        <a:bodyPr/>
        <a:lstStyle/>
        <a:p>
          <a:endParaRPr lang="en-US"/>
        </a:p>
      </dgm:t>
    </dgm:pt>
    <dgm:pt modelId="{18AE03AC-B27B-442A-BD08-D725D2EFBB96}" type="pres">
      <dgm:prSet presAssocID="{86CCB629-8CD1-4AC5-800A-0269E7CB691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CC06175-FC09-4A9D-98B7-E6E5AC3D2031}" type="pres">
      <dgm:prSet presAssocID="{C7AC3ECC-30CD-406C-AF07-33C192FB2B4C}" presName="hierRoot1" presStyleCnt="0"/>
      <dgm:spPr/>
      <dgm:t>
        <a:bodyPr/>
        <a:lstStyle/>
        <a:p>
          <a:endParaRPr lang="en-US"/>
        </a:p>
      </dgm:t>
    </dgm:pt>
    <dgm:pt modelId="{0B05D9EE-1E50-4AB2-A42C-833D35E40447}" type="pres">
      <dgm:prSet presAssocID="{C7AC3ECC-30CD-406C-AF07-33C192FB2B4C}" presName="composite" presStyleCnt="0"/>
      <dgm:spPr/>
      <dgm:t>
        <a:bodyPr/>
        <a:lstStyle/>
        <a:p>
          <a:endParaRPr lang="en-US"/>
        </a:p>
      </dgm:t>
    </dgm:pt>
    <dgm:pt modelId="{95D04326-5629-46DE-9CE5-40FC080857C9}" type="pres">
      <dgm:prSet presAssocID="{C7AC3ECC-30CD-406C-AF07-33C192FB2B4C}" presName="background" presStyleLbl="node0" presStyleIdx="0" presStyleCnt="1"/>
      <dgm:spPr/>
      <dgm:t>
        <a:bodyPr/>
        <a:lstStyle/>
        <a:p>
          <a:endParaRPr lang="en-US"/>
        </a:p>
      </dgm:t>
    </dgm:pt>
    <dgm:pt modelId="{945C2EA4-3242-415F-9455-A77945DB3C9A}" type="pres">
      <dgm:prSet presAssocID="{C7AC3ECC-30CD-406C-AF07-33C192FB2B4C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704B1C-9CC8-4066-B2B8-39F94205A6BF}" type="pres">
      <dgm:prSet presAssocID="{C7AC3ECC-30CD-406C-AF07-33C192FB2B4C}" presName="hierChild2" presStyleCnt="0"/>
      <dgm:spPr/>
      <dgm:t>
        <a:bodyPr/>
        <a:lstStyle/>
        <a:p>
          <a:endParaRPr lang="en-US"/>
        </a:p>
      </dgm:t>
    </dgm:pt>
    <dgm:pt modelId="{9F928466-630A-46B7-8CE9-738151CF9279}" type="pres">
      <dgm:prSet presAssocID="{D18DFB0C-0844-4FDE-8E09-EFD2815B9FD9}" presName="Name10" presStyleLbl="parChTrans1D2" presStyleIdx="0" presStyleCnt="2"/>
      <dgm:spPr/>
      <dgm:t>
        <a:bodyPr/>
        <a:lstStyle/>
        <a:p>
          <a:endParaRPr lang="en-US"/>
        </a:p>
      </dgm:t>
    </dgm:pt>
    <dgm:pt modelId="{46F5A35D-0236-49D4-9960-C0C16BEB2BF8}" type="pres">
      <dgm:prSet presAssocID="{3EA8794C-AF52-426F-9E43-841F30CFAE58}" presName="hierRoot2" presStyleCnt="0"/>
      <dgm:spPr/>
      <dgm:t>
        <a:bodyPr/>
        <a:lstStyle/>
        <a:p>
          <a:endParaRPr lang="en-US"/>
        </a:p>
      </dgm:t>
    </dgm:pt>
    <dgm:pt modelId="{7DC1A9EB-42C3-4ADD-B203-EC55DCE713E0}" type="pres">
      <dgm:prSet presAssocID="{3EA8794C-AF52-426F-9E43-841F30CFAE58}" presName="composite2" presStyleCnt="0"/>
      <dgm:spPr/>
      <dgm:t>
        <a:bodyPr/>
        <a:lstStyle/>
        <a:p>
          <a:endParaRPr lang="en-US"/>
        </a:p>
      </dgm:t>
    </dgm:pt>
    <dgm:pt modelId="{499FBA36-1185-4E52-BDC6-D7A698E3B864}" type="pres">
      <dgm:prSet presAssocID="{3EA8794C-AF52-426F-9E43-841F30CFAE58}" presName="background2" presStyleLbl="node2" presStyleIdx="0" presStyleCnt="2"/>
      <dgm:spPr/>
      <dgm:t>
        <a:bodyPr/>
        <a:lstStyle/>
        <a:p>
          <a:endParaRPr lang="en-US"/>
        </a:p>
      </dgm:t>
    </dgm:pt>
    <dgm:pt modelId="{226D080A-0E3E-4B9D-9C63-D1C1A4EAD67C}" type="pres">
      <dgm:prSet presAssocID="{3EA8794C-AF52-426F-9E43-841F30CFAE58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B23B19C-3343-4EBC-97F6-7D168DE8D00D}" type="pres">
      <dgm:prSet presAssocID="{3EA8794C-AF52-426F-9E43-841F30CFAE58}" presName="hierChild3" presStyleCnt="0"/>
      <dgm:spPr/>
      <dgm:t>
        <a:bodyPr/>
        <a:lstStyle/>
        <a:p>
          <a:endParaRPr lang="en-US"/>
        </a:p>
      </dgm:t>
    </dgm:pt>
    <dgm:pt modelId="{D1C6F81D-F817-4B3D-A207-188B6AF10158}" type="pres">
      <dgm:prSet presAssocID="{E0601B1D-6B53-46C9-9136-66CF6B279F86}" presName="Name17" presStyleLbl="parChTrans1D3" presStyleIdx="0" presStyleCnt="2"/>
      <dgm:spPr/>
      <dgm:t>
        <a:bodyPr/>
        <a:lstStyle/>
        <a:p>
          <a:endParaRPr lang="en-US"/>
        </a:p>
      </dgm:t>
    </dgm:pt>
    <dgm:pt modelId="{30137471-AD37-4324-8E58-0588E5B3A0C9}" type="pres">
      <dgm:prSet presAssocID="{2D74A329-F24B-4CFD-B01F-882B32B70476}" presName="hierRoot3" presStyleCnt="0"/>
      <dgm:spPr/>
      <dgm:t>
        <a:bodyPr/>
        <a:lstStyle/>
        <a:p>
          <a:endParaRPr lang="en-US"/>
        </a:p>
      </dgm:t>
    </dgm:pt>
    <dgm:pt modelId="{CA5D089C-9189-4105-A05A-4F9AA80CE472}" type="pres">
      <dgm:prSet presAssocID="{2D74A329-F24B-4CFD-B01F-882B32B70476}" presName="composite3" presStyleCnt="0"/>
      <dgm:spPr/>
      <dgm:t>
        <a:bodyPr/>
        <a:lstStyle/>
        <a:p>
          <a:endParaRPr lang="en-US"/>
        </a:p>
      </dgm:t>
    </dgm:pt>
    <dgm:pt modelId="{E378AFB1-8D46-44B7-A489-412714D4F2F0}" type="pres">
      <dgm:prSet presAssocID="{2D74A329-F24B-4CFD-B01F-882B32B70476}" presName="background3" presStyleLbl="node3" presStyleIdx="0" presStyleCnt="2"/>
      <dgm:spPr/>
      <dgm:t>
        <a:bodyPr/>
        <a:lstStyle/>
        <a:p>
          <a:endParaRPr lang="en-US"/>
        </a:p>
      </dgm:t>
    </dgm:pt>
    <dgm:pt modelId="{4E092950-D433-4263-8178-5DB59A5E7625}" type="pres">
      <dgm:prSet presAssocID="{2D74A329-F24B-4CFD-B01F-882B32B70476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B328C68-3C7A-4CD5-8324-4466F0207AA0}" type="pres">
      <dgm:prSet presAssocID="{2D74A329-F24B-4CFD-B01F-882B32B70476}" presName="hierChild4" presStyleCnt="0"/>
      <dgm:spPr/>
      <dgm:t>
        <a:bodyPr/>
        <a:lstStyle/>
        <a:p>
          <a:endParaRPr lang="en-US"/>
        </a:p>
      </dgm:t>
    </dgm:pt>
    <dgm:pt modelId="{43239985-313F-46A7-8A01-6451EF3EB7CD}" type="pres">
      <dgm:prSet presAssocID="{78785DDE-DEDC-4587-B001-B849446E5816}" presName="Name10" presStyleLbl="parChTrans1D2" presStyleIdx="1" presStyleCnt="2"/>
      <dgm:spPr/>
      <dgm:t>
        <a:bodyPr/>
        <a:lstStyle/>
        <a:p>
          <a:endParaRPr lang="en-US"/>
        </a:p>
      </dgm:t>
    </dgm:pt>
    <dgm:pt modelId="{0FB001CB-1CBE-4E94-A09D-439C62EDD3C6}" type="pres">
      <dgm:prSet presAssocID="{50D58FC7-F4D2-4055-AEA6-612B7AC0C5E1}" presName="hierRoot2" presStyleCnt="0"/>
      <dgm:spPr/>
      <dgm:t>
        <a:bodyPr/>
        <a:lstStyle/>
        <a:p>
          <a:endParaRPr lang="en-US"/>
        </a:p>
      </dgm:t>
    </dgm:pt>
    <dgm:pt modelId="{982766C5-9CC1-47CD-B654-3D918F75EC79}" type="pres">
      <dgm:prSet presAssocID="{50D58FC7-F4D2-4055-AEA6-612B7AC0C5E1}" presName="composite2" presStyleCnt="0"/>
      <dgm:spPr/>
      <dgm:t>
        <a:bodyPr/>
        <a:lstStyle/>
        <a:p>
          <a:endParaRPr lang="en-US"/>
        </a:p>
      </dgm:t>
    </dgm:pt>
    <dgm:pt modelId="{1EB05293-2734-4CA6-AC78-3D6D60A6471B}" type="pres">
      <dgm:prSet presAssocID="{50D58FC7-F4D2-4055-AEA6-612B7AC0C5E1}" presName="background2" presStyleLbl="node2" presStyleIdx="1" presStyleCnt="2"/>
      <dgm:spPr/>
      <dgm:t>
        <a:bodyPr/>
        <a:lstStyle/>
        <a:p>
          <a:endParaRPr lang="en-US"/>
        </a:p>
      </dgm:t>
    </dgm:pt>
    <dgm:pt modelId="{EB7AA8A3-77B1-4751-AB87-8CAF3D2B4EBD}" type="pres">
      <dgm:prSet presAssocID="{50D58FC7-F4D2-4055-AEA6-612B7AC0C5E1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7BB2D8-D239-472E-B45B-F8E6F0CBEA6E}" type="pres">
      <dgm:prSet presAssocID="{50D58FC7-F4D2-4055-AEA6-612B7AC0C5E1}" presName="hierChild3" presStyleCnt="0"/>
      <dgm:spPr/>
      <dgm:t>
        <a:bodyPr/>
        <a:lstStyle/>
        <a:p>
          <a:endParaRPr lang="en-US"/>
        </a:p>
      </dgm:t>
    </dgm:pt>
    <dgm:pt modelId="{4C017A1D-28E5-4BB4-84AB-7D507BB5DB59}" type="pres">
      <dgm:prSet presAssocID="{CEA23870-BA64-47D4-A177-560D3BDA8B57}" presName="Name17" presStyleLbl="parChTrans1D3" presStyleIdx="1" presStyleCnt="2"/>
      <dgm:spPr/>
      <dgm:t>
        <a:bodyPr/>
        <a:lstStyle/>
        <a:p>
          <a:endParaRPr lang="en-US"/>
        </a:p>
      </dgm:t>
    </dgm:pt>
    <dgm:pt modelId="{374E07A9-DCBB-4CB4-BFED-53AF2CF5DC4D}" type="pres">
      <dgm:prSet presAssocID="{49A02670-428B-4A2A-9045-D3E137562E0A}" presName="hierRoot3" presStyleCnt="0"/>
      <dgm:spPr/>
      <dgm:t>
        <a:bodyPr/>
        <a:lstStyle/>
        <a:p>
          <a:endParaRPr lang="en-US"/>
        </a:p>
      </dgm:t>
    </dgm:pt>
    <dgm:pt modelId="{A4513740-FE4D-4A66-9AA7-BEC85850402D}" type="pres">
      <dgm:prSet presAssocID="{49A02670-428B-4A2A-9045-D3E137562E0A}" presName="composite3" presStyleCnt="0"/>
      <dgm:spPr/>
      <dgm:t>
        <a:bodyPr/>
        <a:lstStyle/>
        <a:p>
          <a:endParaRPr lang="en-US"/>
        </a:p>
      </dgm:t>
    </dgm:pt>
    <dgm:pt modelId="{BE174F62-299D-4793-8588-97C2028DF812}" type="pres">
      <dgm:prSet presAssocID="{49A02670-428B-4A2A-9045-D3E137562E0A}" presName="background3" presStyleLbl="node3" presStyleIdx="1" presStyleCnt="2"/>
      <dgm:spPr/>
      <dgm:t>
        <a:bodyPr/>
        <a:lstStyle/>
        <a:p>
          <a:endParaRPr lang="en-US"/>
        </a:p>
      </dgm:t>
    </dgm:pt>
    <dgm:pt modelId="{1C22963E-9258-4653-B4B6-5902395DAF5B}" type="pres">
      <dgm:prSet presAssocID="{49A02670-428B-4A2A-9045-D3E137562E0A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38E40D-A3ED-4C2E-9D65-09E1E1652EBB}" type="pres">
      <dgm:prSet presAssocID="{49A02670-428B-4A2A-9045-D3E137562E0A}" presName="hierChild4" presStyleCnt="0"/>
      <dgm:spPr/>
      <dgm:t>
        <a:bodyPr/>
        <a:lstStyle/>
        <a:p>
          <a:endParaRPr lang="en-US"/>
        </a:p>
      </dgm:t>
    </dgm:pt>
  </dgm:ptLst>
  <dgm:cxnLst>
    <dgm:cxn modelId="{B68FF543-4DB9-45CE-8857-C8C1F25AAC91}" srcId="{86CCB629-8CD1-4AC5-800A-0269E7CB6917}" destId="{C7AC3ECC-30CD-406C-AF07-33C192FB2B4C}" srcOrd="0" destOrd="0" parTransId="{58962455-0CED-4F53-887D-9417FFB160E5}" sibTransId="{42A4C805-C230-4926-BB77-436511B8B52D}"/>
    <dgm:cxn modelId="{9758BE41-C5A2-43E9-892E-9D673D08D483}" srcId="{3EA8794C-AF52-426F-9E43-841F30CFAE58}" destId="{2D74A329-F24B-4CFD-B01F-882B32B70476}" srcOrd="0" destOrd="0" parTransId="{E0601B1D-6B53-46C9-9136-66CF6B279F86}" sibTransId="{C2A4CC71-8463-428F-B46C-B9A09C50B8F7}"/>
    <dgm:cxn modelId="{8DC73828-5367-4A5D-8A50-42A0D108D028}" type="presOf" srcId="{3EA8794C-AF52-426F-9E43-841F30CFAE58}" destId="{226D080A-0E3E-4B9D-9C63-D1C1A4EAD67C}" srcOrd="0" destOrd="0" presId="urn:microsoft.com/office/officeart/2005/8/layout/hierarchy1"/>
    <dgm:cxn modelId="{D3F32BF2-5A4C-4C73-9FAF-AEB6AE5E09C0}" type="presOf" srcId="{78785DDE-DEDC-4587-B001-B849446E5816}" destId="{43239985-313F-46A7-8A01-6451EF3EB7CD}" srcOrd="0" destOrd="0" presId="urn:microsoft.com/office/officeart/2005/8/layout/hierarchy1"/>
    <dgm:cxn modelId="{7CA0C15A-D81A-4A57-9379-689FF3C90724}" type="presOf" srcId="{2D74A329-F24B-4CFD-B01F-882B32B70476}" destId="{4E092950-D433-4263-8178-5DB59A5E7625}" srcOrd="0" destOrd="0" presId="urn:microsoft.com/office/officeart/2005/8/layout/hierarchy1"/>
    <dgm:cxn modelId="{32776D1E-D635-41CF-BD02-67B9B7F771E1}" type="presOf" srcId="{C7AC3ECC-30CD-406C-AF07-33C192FB2B4C}" destId="{945C2EA4-3242-415F-9455-A77945DB3C9A}" srcOrd="0" destOrd="0" presId="urn:microsoft.com/office/officeart/2005/8/layout/hierarchy1"/>
    <dgm:cxn modelId="{3C32C778-B2AC-42BB-B4F7-41997750B3A6}" type="presOf" srcId="{86CCB629-8CD1-4AC5-800A-0269E7CB6917}" destId="{18AE03AC-B27B-442A-BD08-D725D2EFBB96}" srcOrd="0" destOrd="0" presId="urn:microsoft.com/office/officeart/2005/8/layout/hierarchy1"/>
    <dgm:cxn modelId="{9CF98B5C-5E47-4BF5-ACF9-0C2B623C2741}" type="presOf" srcId="{49A02670-428B-4A2A-9045-D3E137562E0A}" destId="{1C22963E-9258-4653-B4B6-5902395DAF5B}" srcOrd="0" destOrd="0" presId="urn:microsoft.com/office/officeart/2005/8/layout/hierarchy1"/>
    <dgm:cxn modelId="{2194B652-7C46-40D1-897B-DC0887EF9EA5}" srcId="{C7AC3ECC-30CD-406C-AF07-33C192FB2B4C}" destId="{50D58FC7-F4D2-4055-AEA6-612B7AC0C5E1}" srcOrd="1" destOrd="0" parTransId="{78785DDE-DEDC-4587-B001-B849446E5816}" sibTransId="{E6E18CBA-D2BD-4041-AE21-367A85FFC107}"/>
    <dgm:cxn modelId="{BE2957D3-B48B-4ED6-AE4A-679E392C230A}" srcId="{C7AC3ECC-30CD-406C-AF07-33C192FB2B4C}" destId="{3EA8794C-AF52-426F-9E43-841F30CFAE58}" srcOrd="0" destOrd="0" parTransId="{D18DFB0C-0844-4FDE-8E09-EFD2815B9FD9}" sibTransId="{4CD47901-D83A-4832-AFEC-B59B8C33C254}"/>
    <dgm:cxn modelId="{EA78292D-5B9F-4012-869A-44226E677D81}" type="presOf" srcId="{E0601B1D-6B53-46C9-9136-66CF6B279F86}" destId="{D1C6F81D-F817-4B3D-A207-188B6AF10158}" srcOrd="0" destOrd="0" presId="urn:microsoft.com/office/officeart/2005/8/layout/hierarchy1"/>
    <dgm:cxn modelId="{87CF9BC8-7013-4959-95A3-B5B26C2E1FDC}" type="presOf" srcId="{D18DFB0C-0844-4FDE-8E09-EFD2815B9FD9}" destId="{9F928466-630A-46B7-8CE9-738151CF9279}" srcOrd="0" destOrd="0" presId="urn:microsoft.com/office/officeart/2005/8/layout/hierarchy1"/>
    <dgm:cxn modelId="{A57A2C98-8B2B-4B04-84D8-A4228C1B749D}" type="presOf" srcId="{50D58FC7-F4D2-4055-AEA6-612B7AC0C5E1}" destId="{EB7AA8A3-77B1-4751-AB87-8CAF3D2B4EBD}" srcOrd="0" destOrd="0" presId="urn:microsoft.com/office/officeart/2005/8/layout/hierarchy1"/>
    <dgm:cxn modelId="{2972ECB2-E3C8-44E1-82C9-1CABAEE45E42}" srcId="{50D58FC7-F4D2-4055-AEA6-612B7AC0C5E1}" destId="{49A02670-428B-4A2A-9045-D3E137562E0A}" srcOrd="0" destOrd="0" parTransId="{CEA23870-BA64-47D4-A177-560D3BDA8B57}" sibTransId="{B7F32F07-C37D-4AA6-B75C-845BA9A44EAB}"/>
    <dgm:cxn modelId="{5CBE4738-2261-4A03-935B-03A2DA22A7DB}" type="presOf" srcId="{CEA23870-BA64-47D4-A177-560D3BDA8B57}" destId="{4C017A1D-28E5-4BB4-84AB-7D507BB5DB59}" srcOrd="0" destOrd="0" presId="urn:microsoft.com/office/officeart/2005/8/layout/hierarchy1"/>
    <dgm:cxn modelId="{26393BC1-44CF-41C3-9D7F-54BE2704DCDA}" type="presParOf" srcId="{18AE03AC-B27B-442A-BD08-D725D2EFBB96}" destId="{CCC06175-FC09-4A9D-98B7-E6E5AC3D2031}" srcOrd="0" destOrd="0" presId="urn:microsoft.com/office/officeart/2005/8/layout/hierarchy1"/>
    <dgm:cxn modelId="{1E3AA273-E966-42B7-AE33-1B01C2AC541B}" type="presParOf" srcId="{CCC06175-FC09-4A9D-98B7-E6E5AC3D2031}" destId="{0B05D9EE-1E50-4AB2-A42C-833D35E40447}" srcOrd="0" destOrd="0" presId="urn:microsoft.com/office/officeart/2005/8/layout/hierarchy1"/>
    <dgm:cxn modelId="{EE18A4A0-13A6-4870-855E-5FEBC38E0716}" type="presParOf" srcId="{0B05D9EE-1E50-4AB2-A42C-833D35E40447}" destId="{95D04326-5629-46DE-9CE5-40FC080857C9}" srcOrd="0" destOrd="0" presId="urn:microsoft.com/office/officeart/2005/8/layout/hierarchy1"/>
    <dgm:cxn modelId="{20A3A8BC-1779-4163-965F-01C67D589D43}" type="presParOf" srcId="{0B05D9EE-1E50-4AB2-A42C-833D35E40447}" destId="{945C2EA4-3242-415F-9455-A77945DB3C9A}" srcOrd="1" destOrd="0" presId="urn:microsoft.com/office/officeart/2005/8/layout/hierarchy1"/>
    <dgm:cxn modelId="{E4F52F97-2C31-43F5-BFCF-8968D3C44A82}" type="presParOf" srcId="{CCC06175-FC09-4A9D-98B7-E6E5AC3D2031}" destId="{F9704B1C-9CC8-4066-B2B8-39F94205A6BF}" srcOrd="1" destOrd="0" presId="urn:microsoft.com/office/officeart/2005/8/layout/hierarchy1"/>
    <dgm:cxn modelId="{850951E4-E484-425A-BD9C-0A4A854DAC4B}" type="presParOf" srcId="{F9704B1C-9CC8-4066-B2B8-39F94205A6BF}" destId="{9F928466-630A-46B7-8CE9-738151CF9279}" srcOrd="0" destOrd="0" presId="urn:microsoft.com/office/officeart/2005/8/layout/hierarchy1"/>
    <dgm:cxn modelId="{A024505B-8F19-4297-8898-85169C5A223C}" type="presParOf" srcId="{F9704B1C-9CC8-4066-B2B8-39F94205A6BF}" destId="{46F5A35D-0236-49D4-9960-C0C16BEB2BF8}" srcOrd="1" destOrd="0" presId="urn:microsoft.com/office/officeart/2005/8/layout/hierarchy1"/>
    <dgm:cxn modelId="{20827B13-F45C-465E-88FD-AF5002FD3460}" type="presParOf" srcId="{46F5A35D-0236-49D4-9960-C0C16BEB2BF8}" destId="{7DC1A9EB-42C3-4ADD-B203-EC55DCE713E0}" srcOrd="0" destOrd="0" presId="urn:microsoft.com/office/officeart/2005/8/layout/hierarchy1"/>
    <dgm:cxn modelId="{23B42E9C-BFE1-4C80-A4D9-6C75E2857CDF}" type="presParOf" srcId="{7DC1A9EB-42C3-4ADD-B203-EC55DCE713E0}" destId="{499FBA36-1185-4E52-BDC6-D7A698E3B864}" srcOrd="0" destOrd="0" presId="urn:microsoft.com/office/officeart/2005/8/layout/hierarchy1"/>
    <dgm:cxn modelId="{CA53301D-B8F4-4632-8D40-1A1A06FCF76A}" type="presParOf" srcId="{7DC1A9EB-42C3-4ADD-B203-EC55DCE713E0}" destId="{226D080A-0E3E-4B9D-9C63-D1C1A4EAD67C}" srcOrd="1" destOrd="0" presId="urn:microsoft.com/office/officeart/2005/8/layout/hierarchy1"/>
    <dgm:cxn modelId="{5DB99874-B0EB-4731-8F6A-67677FA59AAE}" type="presParOf" srcId="{46F5A35D-0236-49D4-9960-C0C16BEB2BF8}" destId="{2B23B19C-3343-4EBC-97F6-7D168DE8D00D}" srcOrd="1" destOrd="0" presId="urn:microsoft.com/office/officeart/2005/8/layout/hierarchy1"/>
    <dgm:cxn modelId="{76F7A3F2-6D21-4ACD-A2E0-6605729F36BD}" type="presParOf" srcId="{2B23B19C-3343-4EBC-97F6-7D168DE8D00D}" destId="{D1C6F81D-F817-4B3D-A207-188B6AF10158}" srcOrd="0" destOrd="0" presId="urn:microsoft.com/office/officeart/2005/8/layout/hierarchy1"/>
    <dgm:cxn modelId="{C9EE8008-5772-437D-9351-D14FC02E0C6C}" type="presParOf" srcId="{2B23B19C-3343-4EBC-97F6-7D168DE8D00D}" destId="{30137471-AD37-4324-8E58-0588E5B3A0C9}" srcOrd="1" destOrd="0" presId="urn:microsoft.com/office/officeart/2005/8/layout/hierarchy1"/>
    <dgm:cxn modelId="{0C2E0CF0-B9E0-4480-B6C0-ADE152DC81F1}" type="presParOf" srcId="{30137471-AD37-4324-8E58-0588E5B3A0C9}" destId="{CA5D089C-9189-4105-A05A-4F9AA80CE472}" srcOrd="0" destOrd="0" presId="urn:microsoft.com/office/officeart/2005/8/layout/hierarchy1"/>
    <dgm:cxn modelId="{C8EE9A58-E09F-4736-85C9-DFBFDFA35810}" type="presParOf" srcId="{CA5D089C-9189-4105-A05A-4F9AA80CE472}" destId="{E378AFB1-8D46-44B7-A489-412714D4F2F0}" srcOrd="0" destOrd="0" presId="urn:microsoft.com/office/officeart/2005/8/layout/hierarchy1"/>
    <dgm:cxn modelId="{2839CDB7-4AC7-43EB-9486-37A55C4320C5}" type="presParOf" srcId="{CA5D089C-9189-4105-A05A-4F9AA80CE472}" destId="{4E092950-D433-4263-8178-5DB59A5E7625}" srcOrd="1" destOrd="0" presId="urn:microsoft.com/office/officeart/2005/8/layout/hierarchy1"/>
    <dgm:cxn modelId="{0BDB6CDD-3CDC-4B15-BC9A-24B3A8D24FB4}" type="presParOf" srcId="{30137471-AD37-4324-8E58-0588E5B3A0C9}" destId="{2B328C68-3C7A-4CD5-8324-4466F0207AA0}" srcOrd="1" destOrd="0" presId="urn:microsoft.com/office/officeart/2005/8/layout/hierarchy1"/>
    <dgm:cxn modelId="{1D71A55B-C6E5-42D6-802B-8DBE2C9D5CE0}" type="presParOf" srcId="{F9704B1C-9CC8-4066-B2B8-39F94205A6BF}" destId="{43239985-313F-46A7-8A01-6451EF3EB7CD}" srcOrd="2" destOrd="0" presId="urn:microsoft.com/office/officeart/2005/8/layout/hierarchy1"/>
    <dgm:cxn modelId="{A3D7C9E9-26F3-4DEB-961B-86638D13BABB}" type="presParOf" srcId="{F9704B1C-9CC8-4066-B2B8-39F94205A6BF}" destId="{0FB001CB-1CBE-4E94-A09D-439C62EDD3C6}" srcOrd="3" destOrd="0" presId="urn:microsoft.com/office/officeart/2005/8/layout/hierarchy1"/>
    <dgm:cxn modelId="{48579F5F-3170-428E-8112-C075CC57101F}" type="presParOf" srcId="{0FB001CB-1CBE-4E94-A09D-439C62EDD3C6}" destId="{982766C5-9CC1-47CD-B654-3D918F75EC79}" srcOrd="0" destOrd="0" presId="urn:microsoft.com/office/officeart/2005/8/layout/hierarchy1"/>
    <dgm:cxn modelId="{11E216BE-3AF4-420F-8CC2-14D28E840CC9}" type="presParOf" srcId="{982766C5-9CC1-47CD-B654-3D918F75EC79}" destId="{1EB05293-2734-4CA6-AC78-3D6D60A6471B}" srcOrd="0" destOrd="0" presId="urn:microsoft.com/office/officeart/2005/8/layout/hierarchy1"/>
    <dgm:cxn modelId="{73D65E6C-BCE9-4314-B17C-23571AB7AC77}" type="presParOf" srcId="{982766C5-9CC1-47CD-B654-3D918F75EC79}" destId="{EB7AA8A3-77B1-4751-AB87-8CAF3D2B4EBD}" srcOrd="1" destOrd="0" presId="urn:microsoft.com/office/officeart/2005/8/layout/hierarchy1"/>
    <dgm:cxn modelId="{E2653EE1-E3E0-428D-9C92-A8D0E0E30AD0}" type="presParOf" srcId="{0FB001CB-1CBE-4E94-A09D-439C62EDD3C6}" destId="{797BB2D8-D239-472E-B45B-F8E6F0CBEA6E}" srcOrd="1" destOrd="0" presId="urn:microsoft.com/office/officeart/2005/8/layout/hierarchy1"/>
    <dgm:cxn modelId="{16929866-EC06-4A53-8808-AD6C354CC6E5}" type="presParOf" srcId="{797BB2D8-D239-472E-B45B-F8E6F0CBEA6E}" destId="{4C017A1D-28E5-4BB4-84AB-7D507BB5DB59}" srcOrd="0" destOrd="0" presId="urn:microsoft.com/office/officeart/2005/8/layout/hierarchy1"/>
    <dgm:cxn modelId="{160A9F33-7464-495C-A8E2-09C7976EB3EE}" type="presParOf" srcId="{797BB2D8-D239-472E-B45B-F8E6F0CBEA6E}" destId="{374E07A9-DCBB-4CB4-BFED-53AF2CF5DC4D}" srcOrd="1" destOrd="0" presId="urn:microsoft.com/office/officeart/2005/8/layout/hierarchy1"/>
    <dgm:cxn modelId="{FDFF196E-8C75-4629-9450-9F9D4E911C81}" type="presParOf" srcId="{374E07A9-DCBB-4CB4-BFED-53AF2CF5DC4D}" destId="{A4513740-FE4D-4A66-9AA7-BEC85850402D}" srcOrd="0" destOrd="0" presId="urn:microsoft.com/office/officeart/2005/8/layout/hierarchy1"/>
    <dgm:cxn modelId="{1239546E-1EE3-4009-819C-77400A44FCFE}" type="presParOf" srcId="{A4513740-FE4D-4A66-9AA7-BEC85850402D}" destId="{BE174F62-299D-4793-8588-97C2028DF812}" srcOrd="0" destOrd="0" presId="urn:microsoft.com/office/officeart/2005/8/layout/hierarchy1"/>
    <dgm:cxn modelId="{10CC3043-1652-4371-A7F6-6B52F6DBCEF4}" type="presParOf" srcId="{A4513740-FE4D-4A66-9AA7-BEC85850402D}" destId="{1C22963E-9258-4653-B4B6-5902395DAF5B}" srcOrd="1" destOrd="0" presId="urn:microsoft.com/office/officeart/2005/8/layout/hierarchy1"/>
    <dgm:cxn modelId="{80B6535E-6D77-4F93-8693-40B447919764}" type="presParOf" srcId="{374E07A9-DCBB-4CB4-BFED-53AF2CF5DC4D}" destId="{A038E40D-A3ED-4C2E-9D65-09E1E1652EB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017A1D-28E5-4BB4-84AB-7D507BB5DB59}">
      <dsp:nvSpPr>
        <dsp:cNvPr id="0" name=""/>
        <dsp:cNvSpPr/>
      </dsp:nvSpPr>
      <dsp:spPr>
        <a:xfrm>
          <a:off x="5077563" y="2649527"/>
          <a:ext cx="91440" cy="4936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366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239985-313F-46A7-8A01-6451EF3EB7CD}">
      <dsp:nvSpPr>
        <dsp:cNvPr id="0" name=""/>
        <dsp:cNvSpPr/>
      </dsp:nvSpPr>
      <dsp:spPr>
        <a:xfrm>
          <a:off x="4085971" y="1077999"/>
          <a:ext cx="1037311" cy="4936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6419"/>
              </a:lnTo>
              <a:lnTo>
                <a:pt x="1037311" y="336419"/>
              </a:lnTo>
              <a:lnTo>
                <a:pt x="1037311" y="493666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C6F81D-F817-4B3D-A207-188B6AF10158}">
      <dsp:nvSpPr>
        <dsp:cNvPr id="0" name=""/>
        <dsp:cNvSpPr/>
      </dsp:nvSpPr>
      <dsp:spPr>
        <a:xfrm>
          <a:off x="3002940" y="2649527"/>
          <a:ext cx="91440" cy="4936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366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928466-630A-46B7-8CE9-738151CF9279}">
      <dsp:nvSpPr>
        <dsp:cNvPr id="0" name=""/>
        <dsp:cNvSpPr/>
      </dsp:nvSpPr>
      <dsp:spPr>
        <a:xfrm>
          <a:off x="3048660" y="1077999"/>
          <a:ext cx="1037311" cy="493666"/>
        </a:xfrm>
        <a:custGeom>
          <a:avLst/>
          <a:gdLst/>
          <a:ahLst/>
          <a:cxnLst/>
          <a:rect l="0" t="0" r="0" b="0"/>
          <a:pathLst>
            <a:path>
              <a:moveTo>
                <a:pt x="1037311" y="0"/>
              </a:moveTo>
              <a:lnTo>
                <a:pt x="1037311" y="336419"/>
              </a:lnTo>
              <a:lnTo>
                <a:pt x="0" y="336419"/>
              </a:lnTo>
              <a:lnTo>
                <a:pt x="0" y="493666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D04326-5629-46DE-9CE5-40FC080857C9}">
      <dsp:nvSpPr>
        <dsp:cNvPr id="0" name=""/>
        <dsp:cNvSpPr/>
      </dsp:nvSpPr>
      <dsp:spPr>
        <a:xfrm>
          <a:off x="3237262" y="138"/>
          <a:ext cx="1697419" cy="107786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5C2EA4-3242-415F-9455-A77945DB3C9A}">
      <dsp:nvSpPr>
        <dsp:cNvPr id="0" name=""/>
        <dsp:cNvSpPr/>
      </dsp:nvSpPr>
      <dsp:spPr>
        <a:xfrm>
          <a:off x="3425864" y="179310"/>
          <a:ext cx="1697419" cy="1077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Dynamic BW management</a:t>
          </a:r>
          <a:endParaRPr lang="en-US" sz="1600" kern="1200" dirty="0"/>
        </a:p>
      </dsp:txBody>
      <dsp:txXfrm>
        <a:off x="3457433" y="210879"/>
        <a:ext cx="1634281" cy="1014723"/>
      </dsp:txXfrm>
    </dsp:sp>
    <dsp:sp modelId="{499FBA36-1185-4E52-BDC6-D7A698E3B864}">
      <dsp:nvSpPr>
        <dsp:cNvPr id="0" name=""/>
        <dsp:cNvSpPr/>
      </dsp:nvSpPr>
      <dsp:spPr>
        <a:xfrm>
          <a:off x="2199950" y="1571665"/>
          <a:ext cx="1697419" cy="10778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6D080A-0E3E-4B9D-9C63-D1C1A4EAD67C}">
      <dsp:nvSpPr>
        <dsp:cNvPr id="0" name=""/>
        <dsp:cNvSpPr/>
      </dsp:nvSpPr>
      <dsp:spPr>
        <a:xfrm>
          <a:off x="2388552" y="1750837"/>
          <a:ext cx="1697419" cy="1077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Intra BSS</a:t>
          </a:r>
          <a:endParaRPr lang="en-US" sz="1600" kern="1200" dirty="0"/>
        </a:p>
      </dsp:txBody>
      <dsp:txXfrm>
        <a:off x="2420121" y="1782406"/>
        <a:ext cx="1634281" cy="1014723"/>
      </dsp:txXfrm>
    </dsp:sp>
    <dsp:sp modelId="{E378AFB1-8D46-44B7-A489-412714D4F2F0}">
      <dsp:nvSpPr>
        <dsp:cNvPr id="0" name=""/>
        <dsp:cNvSpPr/>
      </dsp:nvSpPr>
      <dsp:spPr>
        <a:xfrm>
          <a:off x="2199950" y="3143193"/>
          <a:ext cx="1697419" cy="107786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092950-D433-4263-8178-5DB59A5E7625}">
      <dsp:nvSpPr>
        <dsp:cNvPr id="0" name=""/>
        <dsp:cNvSpPr/>
      </dsp:nvSpPr>
      <dsp:spPr>
        <a:xfrm>
          <a:off x="2388552" y="3322365"/>
          <a:ext cx="1697419" cy="1077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Extend elements and frames to indicate channel number</a:t>
          </a:r>
          <a:endParaRPr lang="en-US" sz="1600" kern="1200" dirty="0"/>
        </a:p>
      </dsp:txBody>
      <dsp:txXfrm>
        <a:off x="2420121" y="3353934"/>
        <a:ext cx="1634281" cy="1014723"/>
      </dsp:txXfrm>
    </dsp:sp>
    <dsp:sp modelId="{1EB05293-2734-4CA6-AC78-3D6D60A6471B}">
      <dsp:nvSpPr>
        <dsp:cNvPr id="0" name=""/>
        <dsp:cNvSpPr/>
      </dsp:nvSpPr>
      <dsp:spPr>
        <a:xfrm>
          <a:off x="4274574" y="1571665"/>
          <a:ext cx="1697419" cy="10778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7AA8A3-77B1-4751-AB87-8CAF3D2B4EBD}">
      <dsp:nvSpPr>
        <dsp:cNvPr id="0" name=""/>
        <dsp:cNvSpPr/>
      </dsp:nvSpPr>
      <dsp:spPr>
        <a:xfrm>
          <a:off x="4463176" y="1750837"/>
          <a:ext cx="1697419" cy="1077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Inter BSSs</a:t>
          </a:r>
          <a:endParaRPr lang="en-US" sz="1600" kern="1200" dirty="0"/>
        </a:p>
      </dsp:txBody>
      <dsp:txXfrm>
        <a:off x="4494745" y="1782406"/>
        <a:ext cx="1634281" cy="1014723"/>
      </dsp:txXfrm>
    </dsp:sp>
    <dsp:sp modelId="{BE174F62-299D-4793-8588-97C2028DF812}">
      <dsp:nvSpPr>
        <dsp:cNvPr id="0" name=""/>
        <dsp:cNvSpPr/>
      </dsp:nvSpPr>
      <dsp:spPr>
        <a:xfrm>
          <a:off x="4274574" y="3143193"/>
          <a:ext cx="1697419" cy="107786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22963E-9258-4653-B4B6-5902395DAF5B}">
      <dsp:nvSpPr>
        <dsp:cNvPr id="0" name=""/>
        <dsp:cNvSpPr/>
      </dsp:nvSpPr>
      <dsp:spPr>
        <a:xfrm>
          <a:off x="4463176" y="3322365"/>
          <a:ext cx="1697419" cy="1077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Build upon PCP/AP clustering</a:t>
          </a:r>
          <a:endParaRPr lang="en-US" sz="1600" kern="1200" dirty="0"/>
        </a:p>
      </dsp:txBody>
      <dsp:txXfrm>
        <a:off x="4494745" y="3353934"/>
        <a:ext cx="1634281" cy="10147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B3D2E12-68C4-4379-9E71-08F587F3C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0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A903D21-931D-4D47-9D6A-F7438DCB6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5427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8056E16-9E36-4CEC-9068-D57E56FD3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Multiple co-authors.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1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837363" y="6475413"/>
            <a:ext cx="170656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Bahareh Sadeghi et al, Intel Corp.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B83CD1-AFDE-4CE2-A84A-8C424AAF23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2013</a:t>
            </a:r>
          </a:p>
        </p:txBody>
      </p:sp>
    </p:spTree>
    <p:extLst>
      <p:ext uri="{BB962C8B-B14F-4D97-AF65-F5344CB8AC3E}">
        <p14:creationId xmlns:p14="http://schemas.microsoft.com/office/powerpoint/2010/main" val="2573175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309687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7363" y="6475413"/>
            <a:ext cx="170656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Bahareh Sadeghi et al, Intel Corp.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AD9CAC9-86DC-4F7C-AB4E-A1C1247ED8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04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F9BE8E1-CDCC-445E-A6A0-2699DDAB6E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Multiple co-authors.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085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37B64C0-33F4-45F9-B92C-1828475FDE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Carlos Cordeiro et al, Intel Corp.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2013</a:t>
            </a:r>
          </a:p>
        </p:txBody>
      </p:sp>
    </p:spTree>
    <p:extLst>
      <p:ext uri="{BB962C8B-B14F-4D97-AF65-F5344CB8AC3E}">
        <p14:creationId xmlns:p14="http://schemas.microsoft.com/office/powerpoint/2010/main" val="121003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14F2320-40EE-470B-AA05-E69602C7E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Multiple co-authors.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323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2013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078F2-3C23-4B7D-8C61-9FB43884F8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Multiple co-authors.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31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C3A21E-67DD-491F-B60F-5284689672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Multiple co-authors.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311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2013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4F02CB-E5EC-4ECF-B6E2-FEAC0AC18F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Multiple co-authors.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61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9847AC-3A15-4DF0-80C1-1CDA17B0E1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Carlos Cordeiro et al, Intel Corp.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2013</a:t>
            </a:r>
          </a:p>
        </p:txBody>
      </p:sp>
    </p:spTree>
    <p:extLst>
      <p:ext uri="{BB962C8B-B14F-4D97-AF65-F5344CB8AC3E}">
        <p14:creationId xmlns:p14="http://schemas.microsoft.com/office/powerpoint/2010/main" val="2458722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837363" y="6475413"/>
            <a:ext cx="170656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Bahareh Sadeghi et al, Intel Corp.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F38E5E-90AF-499F-80E3-EFCB5E38A9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2013</a:t>
            </a:r>
          </a:p>
        </p:txBody>
      </p:sp>
    </p:spTree>
    <p:extLst>
      <p:ext uri="{BB962C8B-B14F-4D97-AF65-F5344CB8AC3E}">
        <p14:creationId xmlns:p14="http://schemas.microsoft.com/office/powerpoint/2010/main" val="554085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3223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2013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35837B99-27C0-4F27-89D6-DFD936255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802.11-13/1282r0</a:t>
            </a:r>
            <a:endParaRPr lang="en-US" sz="1800" b="1" dirty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ftr" sz="quarter" idx="3"/>
          </p:nvPr>
        </p:nvSpPr>
        <p:spPr>
          <a:xfrm>
            <a:off x="6319838" y="6475413"/>
            <a:ext cx="2224087" cy="153987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it-IT"/>
              <a:t>Multiple co-authors.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0" r:id="rId1"/>
    <p:sldLayoutId id="2147484481" r:id="rId2"/>
    <p:sldLayoutId id="2147484486" r:id="rId3"/>
    <p:sldLayoutId id="2147484482" r:id="rId4"/>
    <p:sldLayoutId id="2147484483" r:id="rId5"/>
    <p:sldLayoutId id="2147484484" r:id="rId6"/>
    <p:sldLayoutId id="2147484485" r:id="rId7"/>
    <p:sldLayoutId id="2147484487" r:id="rId8"/>
    <p:sldLayoutId id="2147484488" r:id="rId9"/>
    <p:sldLayoutId id="2147484489" r:id="rId10"/>
    <p:sldLayoutId id="214748449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Extending the 11ad MAC for dynamic bandwidth management (60 GHz)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2013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mtClean="0"/>
              <a:t>Slide </a:t>
            </a:r>
            <a:fld id="{515D4C79-6A1A-4504-AD1B-62C70E269C1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 eaLnBrk="1" hangingPunct="1"/>
            <a:r>
              <a:rPr lang="it-IT" smtClean="0"/>
              <a:t>Multiple co-authors</a:t>
            </a:r>
            <a:endParaRPr lang="en-US" smtClean="0"/>
          </a:p>
        </p:txBody>
      </p:sp>
      <p:sp>
        <p:nvSpPr>
          <p:cNvPr id="7174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sz="2000" b="1" dirty="0"/>
              <a:t>Date</a:t>
            </a:r>
            <a:r>
              <a:rPr lang="en-US" sz="2000" b="1"/>
              <a:t>:</a:t>
            </a:r>
            <a:r>
              <a:rPr lang="en-US" sz="2000"/>
              <a:t> </a:t>
            </a:r>
            <a:r>
              <a:rPr lang="en-US" sz="2000" smtClean="0"/>
              <a:t>2013-10-14</a:t>
            </a:r>
            <a:endParaRPr lang="en-US" sz="2000" dirty="0"/>
          </a:p>
        </p:txBody>
      </p:sp>
      <p:sp>
        <p:nvSpPr>
          <p:cNvPr id="7175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675722"/>
              </p:ext>
            </p:extLst>
          </p:nvPr>
        </p:nvGraphicFramePr>
        <p:xfrm>
          <a:off x="309563" y="2489200"/>
          <a:ext cx="8666162" cy="17632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2596"/>
                <a:gridCol w="1453869"/>
                <a:gridCol w="1026999"/>
                <a:gridCol w="816784"/>
                <a:gridCol w="3355914"/>
              </a:tblGrid>
              <a:tr h="370682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Name</a:t>
                      </a:r>
                      <a:endParaRPr lang="en-US" sz="1800" b="1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Affiliations</a:t>
                      </a:r>
                      <a:endParaRPr lang="en-US" sz="1800" b="1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Address</a:t>
                      </a:r>
                      <a:endParaRPr lang="en-US" sz="1800" b="1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Phone</a:t>
                      </a:r>
                      <a:endParaRPr lang="en-US" sz="1800" b="1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Email</a:t>
                      </a:r>
                      <a:endParaRPr lang="en-US" sz="1800" b="1" dirty="0"/>
                    </a:p>
                  </a:txBody>
                  <a:tcPr marL="91452" marR="91452" marT="45700" marB="45700"/>
                </a:tc>
              </a:tr>
              <a:tr h="37068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Carlos Cordeiro</a:t>
                      </a:r>
                      <a:endParaRPr lang="en-US" sz="1800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Intel Corp.</a:t>
                      </a:r>
                      <a:endParaRPr lang="en-US" sz="1800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Carlos.cordeiro@intel.com</a:t>
                      </a:r>
                      <a:endParaRPr lang="en-US" sz="1800" dirty="0"/>
                    </a:p>
                  </a:txBody>
                  <a:tcPr marL="91452" marR="91452" marT="45700" marB="45700"/>
                </a:tc>
              </a:tr>
              <a:tr h="37068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Michael Sim</a:t>
                      </a:r>
                      <a:endParaRPr lang="en-US" sz="1800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Panasonic</a:t>
                      </a:r>
                      <a:endParaRPr lang="en-US" sz="1800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Michael.Simhc@sg.panasonic.com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00" marB="45700"/>
                </a:tc>
              </a:tr>
              <a:tr h="3818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Lei Huang</a:t>
                      </a:r>
                      <a:endParaRPr lang="en-US" sz="1800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Panasonic</a:t>
                      </a:r>
                      <a:endParaRPr lang="en-US" sz="1800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2" marR="91452" marT="45700" marB="457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Lei.Huang@sg.panasonic.com</a:t>
                      </a:r>
                    </a:p>
                  </a:txBody>
                  <a:tcPr marL="91452" marR="91452" marT="45700" marB="4570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Applying PCP/AP clustering to 11aj dynamic BW management (1)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If an 11aj PCP/AP supports inter BSS dynamic BW management, then the 11aj PCP/AP shall support PCP/AP clustering</a:t>
            </a:r>
          </a:p>
          <a:p>
            <a:r>
              <a:rPr lang="en-US" sz="2000" smtClean="0"/>
              <a:t>To amend PCP/AP clustering to support dynamic BW management, we propose that:</a:t>
            </a:r>
          </a:p>
          <a:p>
            <a:pPr lvl="1"/>
            <a:r>
              <a:rPr lang="en-US" sz="1600" smtClean="0"/>
              <a:t>BTIs, A-BFTs and ATIs always take place on an 11ad channel</a:t>
            </a:r>
          </a:p>
          <a:p>
            <a:pPr lvl="2"/>
            <a:r>
              <a:rPr lang="en-US" sz="1400" smtClean="0"/>
              <a:t>Aligns the rules for both intra and inter BSS</a:t>
            </a:r>
          </a:p>
          <a:p>
            <a:pPr lvl="2"/>
            <a:r>
              <a:rPr lang="en-US" sz="1400" smtClean="0"/>
              <a:t>As in 11ad: one BTI, A-BFT and ATI per BSS</a:t>
            </a:r>
          </a:p>
          <a:p>
            <a:pPr lvl="1"/>
            <a:r>
              <a:rPr lang="en-US" sz="1600" smtClean="0"/>
              <a:t>DTI allocations are independently managed by each PCP/AP, but are always synchronized to the S-PCP/S-AP</a:t>
            </a:r>
          </a:p>
          <a:p>
            <a:pPr lvl="2"/>
            <a:r>
              <a:rPr lang="en-US" sz="1400" smtClean="0"/>
              <a:t>Allocations can be over an 11aj or 11ad channel</a:t>
            </a:r>
          </a:p>
          <a:p>
            <a:r>
              <a:rPr lang="en-US" sz="2000" smtClean="0"/>
              <a:t>A non-PCP/non-AP STA:</a:t>
            </a:r>
          </a:p>
          <a:p>
            <a:pPr lvl="1"/>
            <a:r>
              <a:rPr lang="en-US" sz="1600" smtClean="0"/>
              <a:t>Always tunes to the 11ad channel at the TBTT for the BTI, and any subsequent A-BFT and ATI, of its PCP/AP</a:t>
            </a:r>
          </a:p>
          <a:p>
            <a:pPr lvl="1"/>
            <a:r>
              <a:rPr lang="en-US" sz="1600" smtClean="0"/>
              <a:t>Is not burdened with extra complexity, since it relies on the same 11ad framework (e.g., BI structure, clustering rules)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2013</a:t>
            </a:r>
            <a:endParaRPr lang="en-US"/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mtClean="0"/>
              <a:t>Slide </a:t>
            </a:r>
            <a:fld id="{165916EB-D7BF-46EE-83B9-84957219284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it-IT" smtClean="0"/>
              <a:t>Multiple co-authors.</a:t>
            </a:r>
            <a:endParaRPr 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Applying PCP/AP clustering to 11aj dynamic BW management (2)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Example:</a:t>
            </a:r>
          </a:p>
          <a:p>
            <a:pPr lvl="1"/>
            <a:r>
              <a:rPr lang="en-US" sz="1600" smtClean="0"/>
              <a:t>Consider 3 BSSs that are 11aj capable</a:t>
            </a:r>
          </a:p>
          <a:p>
            <a:pPr lvl="1"/>
            <a:r>
              <a:rPr lang="en-US" sz="1600" smtClean="0"/>
              <a:t>According to PCP/AP clustering, each PCP/AP allocates a Beacon SP covering at least the BTI of each PCP/AP in the cluster</a:t>
            </a:r>
          </a:p>
          <a:p>
            <a:pPr lvl="2"/>
            <a:r>
              <a:rPr lang="en-US" sz="1400" smtClean="0"/>
              <a:t>This protects the BIH of the overlapping BSSs</a:t>
            </a:r>
          </a:p>
          <a:p>
            <a:pPr lvl="1"/>
            <a:r>
              <a:rPr lang="en-US" sz="1600" smtClean="0"/>
              <a:t>Through </a:t>
            </a:r>
            <a:r>
              <a:rPr lang="en-US" sz="1600" b="1" smtClean="0"/>
              <a:t>transmitted</a:t>
            </a:r>
            <a:r>
              <a:rPr lang="en-US" sz="1600" smtClean="0"/>
              <a:t> enhanced Extended Schedule element, each PCP/AP can signal which 11aj channel will be used for its own DTI</a:t>
            </a:r>
          </a:p>
          <a:p>
            <a:pPr lvl="1"/>
            <a:r>
              <a:rPr lang="en-US" sz="1600" smtClean="0"/>
              <a:t>Through </a:t>
            </a:r>
            <a:r>
              <a:rPr lang="en-US" sz="1600" b="1" smtClean="0"/>
              <a:t>received</a:t>
            </a:r>
            <a:r>
              <a:rPr lang="en-US" sz="1600" smtClean="0"/>
              <a:t> enhanced Extended Schedule element, each PCP/AP can identify which 11aj channel will be used by another BSS for their DTI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2013</a:t>
            </a:r>
            <a:endParaRPr lang="en-US"/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mtClean="0"/>
              <a:t>Slide </a:t>
            </a:r>
            <a:fld id="{1204B582-EFE4-452B-8CC5-1C7A21F27A1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it-IT" smtClean="0"/>
              <a:t>Multiple co-authors.</a:t>
            </a:r>
            <a:endParaRPr lang="en-US" smtClean="0"/>
          </a:p>
        </p:txBody>
      </p:sp>
      <p:pic>
        <p:nvPicPr>
          <p:cNvPr id="174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4572000"/>
            <a:ext cx="91440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Advantages of the proposed approaches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4025" cy="4114800"/>
          </a:xfrm>
        </p:spPr>
        <p:txBody>
          <a:bodyPr/>
          <a:lstStyle/>
          <a:p>
            <a:r>
              <a:rPr lang="en-US" smtClean="0"/>
              <a:t>Maximum reuse of and backward compatible with 11ad</a:t>
            </a:r>
          </a:p>
          <a:p>
            <a:pPr lvl="1"/>
            <a:r>
              <a:rPr lang="en-US" smtClean="0"/>
              <a:t>Reuses the same framework and maintains the same BI structure</a:t>
            </a:r>
          </a:p>
          <a:p>
            <a:pPr lvl="1"/>
            <a:r>
              <a:rPr lang="en-US" smtClean="0"/>
              <a:t>Reuses well thought out and vetted mechanisms</a:t>
            </a:r>
          </a:p>
          <a:p>
            <a:r>
              <a:rPr lang="en-US" smtClean="0"/>
              <a:t>Meets the requirements for 11aj operation</a:t>
            </a:r>
          </a:p>
          <a:p>
            <a:pPr lvl="1"/>
            <a:r>
              <a:rPr lang="en-US" smtClean="0"/>
              <a:t>Operation in both 11ad and 11aj channels</a:t>
            </a:r>
          </a:p>
          <a:p>
            <a:r>
              <a:rPr lang="en-US" smtClean="0"/>
              <a:t>Scalable, since overhead/complexity is proportional to the size of the PCP/AP cluster</a:t>
            </a:r>
          </a:p>
          <a:p>
            <a:pPr lvl="1"/>
            <a:r>
              <a:rPr lang="en-US" smtClean="0"/>
              <a:t>Each BSS uses a single BTI, A-BFT, ATI and DTI</a:t>
            </a:r>
          </a:p>
          <a:p>
            <a:r>
              <a:rPr lang="en-US" smtClean="0"/>
              <a:t>Intra and inter BSS mechanisms fit “like hand in glove”</a:t>
            </a:r>
          </a:p>
          <a:p>
            <a:pPr lvl="1"/>
            <a:r>
              <a:rPr lang="en-US" smtClean="0"/>
              <a:t>Can be used in combination or in isolation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2013</a:t>
            </a:r>
            <a:endParaRPr lang="en-US"/>
          </a:p>
        </p:txBody>
      </p:sp>
      <p:sp>
        <p:nvSpPr>
          <p:cNvPr id="1843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mtClean="0"/>
              <a:t>Slide </a:t>
            </a:r>
            <a:fld id="{176001D8-F6C9-4AC2-A888-6CF1E093B41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8438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it-IT" smtClean="0"/>
              <a:t>Multiple co-authors.</a:t>
            </a:r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Relationship to prior 11aj presentations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4742" cy="4114800"/>
          </a:xfrm>
        </p:spPr>
        <p:txBody>
          <a:bodyPr/>
          <a:lstStyle/>
          <a:p>
            <a:r>
              <a:rPr lang="en-US" dirty="0" smtClean="0"/>
              <a:t>Out of prior presentations made to 11aj, the most closely related is described in 11-13/433r1</a:t>
            </a:r>
          </a:p>
          <a:p>
            <a:r>
              <a:rPr lang="en-US" dirty="0" smtClean="0"/>
              <a:t>The main different between this proposal and 11-13/433r1 is that this proposal:</a:t>
            </a:r>
          </a:p>
          <a:p>
            <a:pPr lvl="1"/>
            <a:r>
              <a:rPr lang="en-US" dirty="0" smtClean="0"/>
              <a:t>Maintains the same 11ad beacon interval structure</a:t>
            </a:r>
          </a:p>
          <a:p>
            <a:pPr lvl="1"/>
            <a:r>
              <a:rPr lang="en-US" dirty="0" smtClean="0"/>
              <a:t>Number of BTIs, A-BFTs, ATIs and DTIs equal the number of BSSs</a:t>
            </a:r>
          </a:p>
          <a:p>
            <a:pPr lvl="1"/>
            <a:r>
              <a:rPr lang="en-US" dirty="0" smtClean="0"/>
              <a:t>Builds on PCP/AP clustering, which already has built in mechanisms for cluster management and synchronization</a:t>
            </a:r>
          </a:p>
          <a:p>
            <a:r>
              <a:rPr lang="en-US" dirty="0" smtClean="0"/>
              <a:t>That said, there are concepts in 11-13/433r1 that are complementary to this proposal such as the Channel Split Request/Response frames and corresponding protocol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2013</a:t>
            </a:r>
            <a:endParaRPr lang="en-US"/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mtClean="0"/>
              <a:t>Slide </a:t>
            </a:r>
            <a:fld id="{B7992737-0C8C-45B9-80D0-0441CAC6C3DC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9462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it-IT" smtClean="0"/>
              <a:t>Multiple co-authors.</a:t>
            </a:r>
            <a:endParaRPr lang="en-U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This proposal meets the 11aj requirements for BW management through simple extensions to the 11ad MAC</a:t>
            </a:r>
          </a:p>
          <a:p>
            <a:pPr lvl="1"/>
            <a:r>
              <a:rPr lang="en-US" smtClean="0"/>
              <a:t>Goal is to facilitate the development and adoption of 11aj</a:t>
            </a:r>
          </a:p>
          <a:p>
            <a:r>
              <a:rPr lang="en-US" smtClean="0"/>
              <a:t>A set of intra and inter BSS mechanisms are proposed, which together offer full BW management as required by 11aj</a:t>
            </a:r>
          </a:p>
          <a:p>
            <a:r>
              <a:rPr lang="en-US" smtClean="0"/>
              <a:t>We encourage and welcome contributions from members to build on this proposal further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2013</a:t>
            </a:r>
          </a:p>
        </p:txBody>
      </p:sp>
      <p:sp>
        <p:nvSpPr>
          <p:cNvPr id="2048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mtClean="0"/>
              <a:t>Slide </a:t>
            </a:r>
            <a:fld id="{EE5BC6F8-6B57-4914-AD6D-6B9364EA3BE3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0486" name="Footer Placeholder 4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 eaLnBrk="1" hangingPunct="1"/>
            <a:r>
              <a:rPr lang="it-IT" smtClean="0"/>
              <a:t>Multiple co-authors</a:t>
            </a:r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Purpose</a:t>
            </a:r>
          </a:p>
        </p:txBody>
      </p:sp>
      <p:sp>
        <p:nvSpPr>
          <p:cNvPr id="8195" name="Content Placeholder 6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smtClean="0"/>
              <a:t>We propose new techniques (NTs) that are aligned with and build on the BW management techniques described in 11-13/292r0</a:t>
            </a:r>
          </a:p>
          <a:p>
            <a:endParaRPr lang="en-US" smtClean="0"/>
          </a:p>
          <a:p>
            <a:r>
              <a:rPr lang="en-US" smtClean="0"/>
              <a:t>The proposed NTs extend 11ad MAC schemes with the goal of facilitating development and adoption of 11aj</a:t>
            </a:r>
          </a:p>
          <a:p>
            <a:pPr lvl="1"/>
            <a:r>
              <a:rPr lang="en-US" smtClean="0"/>
              <a:t>Fully backward compatible with 11ad</a:t>
            </a:r>
          </a:p>
          <a:p>
            <a:pPr lvl="1"/>
            <a:r>
              <a:rPr lang="en-US" smtClean="0"/>
              <a:t>Reuse 11ad mechanisms as much as possible</a:t>
            </a:r>
          </a:p>
          <a:p>
            <a:pPr lvl="1"/>
            <a:r>
              <a:rPr lang="en-US" smtClean="0"/>
              <a:t>Simple extensions</a:t>
            </a:r>
          </a:p>
          <a:p>
            <a:pPr lvl="1"/>
            <a:r>
              <a:rPr lang="en-US" smtClean="0"/>
              <a:t>Meet the 11aj requirements for operation on channels with different BW</a:t>
            </a:r>
          </a:p>
        </p:txBody>
      </p:sp>
      <p:sp>
        <p:nvSpPr>
          <p:cNvPr id="8196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mtClean="0"/>
              <a:t>Slide </a:t>
            </a:r>
            <a:fld id="{5CB9D913-57DE-49FD-ABD3-EBABC0038A9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 eaLnBrk="1" hangingPunct="1"/>
            <a:r>
              <a:rPr lang="it-IT" smtClean="0"/>
              <a:t>Multiple co-authors</a:t>
            </a:r>
            <a:endParaRPr lang="en-US" smtClean="0"/>
          </a:p>
        </p:txBody>
      </p:sp>
      <p:sp>
        <p:nvSpPr>
          <p:cNvPr id="81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288925"/>
            <a:ext cx="15494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smtClean="0"/>
              <a:t>October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Assumptions and terminology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798" y="1981200"/>
            <a:ext cx="7969930" cy="4114800"/>
          </a:xfrm>
        </p:spPr>
        <p:txBody>
          <a:bodyPr/>
          <a:lstStyle/>
          <a:p>
            <a:r>
              <a:rPr lang="en-US" dirty="0" smtClean="0"/>
              <a:t>Channelization:</a:t>
            </a:r>
          </a:p>
          <a:p>
            <a:pPr lvl="1"/>
            <a:r>
              <a:rPr lang="en-US" dirty="0" smtClean="0"/>
              <a:t>We assume the same </a:t>
            </a:r>
            <a:br>
              <a:rPr lang="en-US" dirty="0" smtClean="0"/>
            </a:br>
            <a:r>
              <a:rPr lang="en-US" dirty="0" smtClean="0"/>
              <a:t>channelization as described </a:t>
            </a:r>
            <a:br>
              <a:rPr lang="en-US" dirty="0" smtClean="0"/>
            </a:br>
            <a:r>
              <a:rPr lang="en-US" dirty="0" smtClean="0"/>
              <a:t>in 11-13/433r1 (see figure)</a:t>
            </a:r>
          </a:p>
          <a:p>
            <a:r>
              <a:rPr lang="en-US" dirty="0" smtClean="0"/>
              <a:t>Terminology:</a:t>
            </a:r>
          </a:p>
          <a:p>
            <a:pPr lvl="1"/>
            <a:r>
              <a:rPr lang="en-US" dirty="0" smtClean="0"/>
              <a:t>11ad channel: channels 1, 2, 3 or 4</a:t>
            </a:r>
          </a:p>
          <a:p>
            <a:pPr lvl="1"/>
            <a:r>
              <a:rPr lang="en-US" dirty="0" smtClean="0"/>
              <a:t>11aj channel: channels 5, 6, 7 or 8</a:t>
            </a:r>
          </a:p>
          <a:p>
            <a:r>
              <a:rPr lang="en-US" dirty="0" smtClean="0"/>
              <a:t>Backward capability and definition of an 11aj STA:</a:t>
            </a:r>
          </a:p>
          <a:p>
            <a:pPr lvl="1"/>
            <a:r>
              <a:rPr lang="en-US" dirty="0" smtClean="0"/>
              <a:t>An 11aj STA is a DMG STA</a:t>
            </a:r>
          </a:p>
          <a:p>
            <a:pPr lvl="2"/>
            <a:r>
              <a:rPr lang="en-US" dirty="0" smtClean="0"/>
              <a:t>Hence, an 11aj STA is able to operate on 11ad channels.</a:t>
            </a:r>
          </a:p>
          <a:p>
            <a:pPr lvl="1"/>
            <a:r>
              <a:rPr lang="en-US" dirty="0" smtClean="0"/>
              <a:t>An 11aj STA is enabled only when the country of operation is </a:t>
            </a:r>
            <a:r>
              <a:rPr lang="en-US" dirty="0"/>
              <a:t>China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October 2013</a:t>
            </a:r>
            <a:endParaRPr lang="en-US" dirty="0"/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mtClean="0"/>
              <a:t>Slide </a:t>
            </a:r>
            <a:fld id="{36AE4609-F725-4695-AD20-4B34DE27403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it-IT" smtClean="0"/>
              <a:t>Multiple co-authors.</a:t>
            </a:r>
            <a:endParaRPr lang="en-US" smtClean="0"/>
          </a:p>
        </p:txBody>
      </p:sp>
      <p:pic>
        <p:nvPicPr>
          <p:cNvPr id="922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7041" y="1789473"/>
            <a:ext cx="3870325" cy="255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Classification of proposed NTs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703556" y="1722269"/>
          <a:ext cx="8360546" cy="4400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2013</a:t>
            </a: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mtClean="0"/>
              <a:t>Slide </a:t>
            </a:r>
            <a:fld id="{D3B24AD1-8FE4-4CD1-9BDC-12AB98D3335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6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it-IT" smtClean="0"/>
              <a:t>Multiple co-authors.</a:t>
            </a:r>
            <a:endParaRPr lang="en-US" smtClean="0"/>
          </a:p>
        </p:txBody>
      </p:sp>
      <p:sp>
        <p:nvSpPr>
          <p:cNvPr id="10247" name="TextBox 1"/>
          <p:cNvSpPr txBox="1">
            <a:spLocks noChangeArrowheads="1"/>
          </p:cNvSpPr>
          <p:nvPr/>
        </p:nvSpPr>
        <p:spPr bwMode="auto">
          <a:xfrm>
            <a:off x="390525" y="3551238"/>
            <a:ext cx="20240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/>
              <a:t>Two classes of dynamic BW management:</a:t>
            </a:r>
          </a:p>
        </p:txBody>
      </p:sp>
      <p:sp>
        <p:nvSpPr>
          <p:cNvPr id="10248" name="TextBox 7"/>
          <p:cNvSpPr txBox="1">
            <a:spLocks noChangeArrowheads="1"/>
          </p:cNvSpPr>
          <p:nvPr/>
        </p:nvSpPr>
        <p:spPr bwMode="auto">
          <a:xfrm>
            <a:off x="392113" y="5230813"/>
            <a:ext cx="2032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/>
              <a:t>NTs under each class: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Global principles: BSS formation in 11aj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For backward compatibility reasons, we propose that a 11aj STA follows the same BSS formation procedures as a DMG STA (see 10.1.3.4 and 10.1.4.4)</a:t>
            </a:r>
          </a:p>
          <a:p>
            <a:endParaRPr lang="en-US" smtClean="0"/>
          </a:p>
          <a:p>
            <a:r>
              <a:rPr lang="en-US" smtClean="0"/>
              <a:t>This means that every 11aj BSS would be first established in an 11ad channel before the 11aj dynamic BW management schemes kick in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2013</a:t>
            </a:r>
          </a:p>
        </p:txBody>
      </p:sp>
      <p:sp>
        <p:nvSpPr>
          <p:cNvPr id="1126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mtClean="0"/>
              <a:t>Slide </a:t>
            </a:r>
            <a:fld id="{0F56DE26-7CEA-4095-9730-523801B0CD0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it-IT" smtClean="0"/>
              <a:t>Multiple co-authors.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BW management: intra BSS (1)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15288" cy="4114800"/>
          </a:xfrm>
        </p:spPr>
        <p:txBody>
          <a:bodyPr/>
          <a:lstStyle/>
          <a:p>
            <a:r>
              <a:rPr lang="en-US" smtClean="0"/>
              <a:t>The key principle is to:</a:t>
            </a:r>
          </a:p>
          <a:p>
            <a:pPr lvl="1"/>
            <a:r>
              <a:rPr lang="en-US" smtClean="0"/>
              <a:t>Keep BTI, A-BFT and ATI rules unchanged, including rate control</a:t>
            </a:r>
          </a:p>
          <a:p>
            <a:pPr lvl="1"/>
            <a:r>
              <a:rPr lang="en-US" smtClean="0"/>
              <a:t>Dynamic BW management to be restricted to the DTI, since this is where it really matters (i.e., DTI can comprise &gt;95% of BI duration)</a:t>
            </a:r>
          </a:p>
          <a:p>
            <a:r>
              <a:rPr lang="en-US" smtClean="0"/>
              <a:t>Proposed extensions for the DTI:</a:t>
            </a:r>
          </a:p>
          <a:p>
            <a:pPr lvl="1"/>
            <a:r>
              <a:rPr lang="en-US" smtClean="0"/>
              <a:t>Enhance DMG TSPEC element to allow an 11aj non-PCP/non-AP STA to indicate whether it wants to use an 11aj channel for a given allocation</a:t>
            </a:r>
          </a:p>
          <a:p>
            <a:pPr lvl="1"/>
            <a:r>
              <a:rPr lang="en-US" smtClean="0"/>
              <a:t>Enhance Extended Schedule element to allow an 11aj PCP/AP to indicate which 11aj channel an 11aj non-PCP/non-AP STA has to use in a given allocation</a:t>
            </a:r>
          </a:p>
          <a:p>
            <a:pPr lvl="1"/>
            <a:r>
              <a:rPr lang="en-US" smtClean="0"/>
              <a:t>Enhance RTS and DMG CTS frames to allow 11aj STAs to negotiate an 11aj channel for use within a TXOP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2013</a:t>
            </a:r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mtClean="0"/>
              <a:t>Slide </a:t>
            </a:r>
            <a:fld id="{01AA3A99-4373-45DA-966E-3639C4B2256E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it-IT" smtClean="0"/>
              <a:t>Multiple co-authors.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BW management: intra BSS (2)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Example 1:</a:t>
            </a:r>
          </a:p>
          <a:p>
            <a:pPr lvl="1"/>
            <a:r>
              <a:rPr lang="en-US" sz="1600" smtClean="0"/>
              <a:t>BSS operates on either 11ad channel 2 or 3</a:t>
            </a:r>
          </a:p>
          <a:p>
            <a:pPr lvl="1"/>
            <a:r>
              <a:rPr lang="en-US" sz="1600" smtClean="0"/>
              <a:t>Enhanced DMG TSPEC and Extended Schedule elements allow full flexibility in terms of BW usage for both 11ad STAs and 11aj STAs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2013</a:t>
            </a:r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mtClean="0"/>
              <a:t>Slide </a:t>
            </a:r>
            <a:fld id="{E7DCB301-EFC2-48D3-9C8F-CDCFF0339BCF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3318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it-IT" smtClean="0"/>
              <a:t>Multiple co-authors.</a:t>
            </a:r>
            <a:endParaRPr lang="en-US" smtClean="0"/>
          </a:p>
        </p:txBody>
      </p:sp>
      <p:pic>
        <p:nvPicPr>
          <p:cNvPr id="133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8" y="3311525"/>
            <a:ext cx="7912100" cy="306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BW management: intra BSS (3)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It is also possible to extend RTS and DMG CTS control frames to indicate an 11aj channel</a:t>
            </a:r>
          </a:p>
          <a:p>
            <a:r>
              <a:rPr lang="en-US" sz="2000" dirty="0" smtClean="0"/>
              <a:t>These extended control frames:</a:t>
            </a:r>
          </a:p>
          <a:p>
            <a:pPr lvl="1"/>
            <a:r>
              <a:rPr lang="en-US" sz="1600" dirty="0" smtClean="0"/>
              <a:t>Can be used within a CBAP to switch from an 11ad channel to an 11aj channel within a TXOP</a:t>
            </a:r>
          </a:p>
          <a:p>
            <a:pPr lvl="1"/>
            <a:r>
              <a:rPr lang="en-US" sz="1600" dirty="0" smtClean="0"/>
              <a:t>Are always transmitted over the same channel allocated to the CBAP</a:t>
            </a:r>
          </a:p>
          <a:p>
            <a:r>
              <a:rPr lang="en-US" sz="2000" dirty="0" smtClean="0"/>
              <a:t>Example 2:</a:t>
            </a:r>
          </a:p>
          <a:p>
            <a:pPr lvl="1"/>
            <a:r>
              <a:rPr lang="en-US" sz="1600" dirty="0" smtClean="0"/>
              <a:t>Consider a CBAP allocated over an 11ad channel (i.e., channels 2 or 3)</a:t>
            </a:r>
          </a:p>
          <a:p>
            <a:pPr lvl="1"/>
            <a:r>
              <a:rPr lang="en-US" sz="1600" dirty="0" smtClean="0"/>
              <a:t>DMG CTS-to-self transmitted by an 11aj STA can indicate 11aj channel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2013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mtClean="0"/>
              <a:t>Slide </a:t>
            </a:r>
            <a:fld id="{D29335AA-CAE5-41D1-B305-FC8D07A99E3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4342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it-IT" smtClean="0"/>
              <a:t>Multiple co-authors.</a:t>
            </a:r>
            <a:endParaRPr lang="en-US" smtClean="0"/>
          </a:p>
        </p:txBody>
      </p:sp>
      <p:pic>
        <p:nvPicPr>
          <p:cNvPr id="1434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4913313"/>
            <a:ext cx="80152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BW management: inter BSSs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8013" cy="4114800"/>
          </a:xfrm>
        </p:spPr>
        <p:txBody>
          <a:bodyPr/>
          <a:lstStyle/>
          <a:p>
            <a:r>
              <a:rPr lang="en-US" sz="1800" smtClean="0"/>
              <a:t>11ad introduced the concept of PCP/AP clustering (section 9.35) to deal with coordination of co-channel DMG BSSs</a:t>
            </a:r>
          </a:p>
          <a:p>
            <a:r>
              <a:rPr lang="en-US" sz="1800" smtClean="0"/>
              <a:t>Relevant characteristics of PCP/AP clustering:</a:t>
            </a:r>
          </a:p>
          <a:p>
            <a:pPr lvl="1"/>
            <a:r>
              <a:rPr lang="en-US" sz="1400" smtClean="0"/>
              <a:t>A PCP/AP cluster has one synchronization PCP/AP (S-PCP/S-AP) and zero or more member PCP/AP</a:t>
            </a:r>
          </a:p>
          <a:p>
            <a:pPr lvl="1"/>
            <a:r>
              <a:rPr lang="en-US" sz="1400" smtClean="0"/>
              <a:t>All BSSs within the cluster remain synchronized and coordinate channel usage</a:t>
            </a:r>
          </a:p>
          <a:p>
            <a:pPr lvl="1"/>
            <a:r>
              <a:rPr lang="en-US" sz="1400" smtClean="0"/>
              <a:t>Defines mechanisms for PCP/APs to join and leave the cluster dynamically</a:t>
            </a:r>
          </a:p>
          <a:p>
            <a:r>
              <a:rPr lang="en-US" sz="1800" smtClean="0"/>
              <a:t>As such, </a:t>
            </a:r>
            <a:r>
              <a:rPr lang="en-US" sz="1800" smtClean="0">
                <a:solidFill>
                  <a:srgbClr val="FF0000"/>
                </a:solidFill>
              </a:rPr>
              <a:t>PCP/AP clustering provides the ideal foundation upon which to build inter BSS dynamic BW management for 11aj devices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2013</a:t>
            </a:r>
            <a:endParaRPr lang="en-US"/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mtClean="0"/>
              <a:t>Slide </a:t>
            </a:r>
            <a:fld id="{A1F6B787-09CB-4823-A2C6-DFE35E36A04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it-IT" smtClean="0"/>
              <a:t>Multiple co-authors.</a:t>
            </a:r>
            <a:endParaRPr lang="en-US" smtClean="0"/>
          </a:p>
        </p:txBody>
      </p:sp>
      <p:pic>
        <p:nvPicPr>
          <p:cNvPr id="1536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500563"/>
            <a:ext cx="6640513" cy="233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25479</TotalTime>
  <Words>1143</Words>
  <Application>Microsoft Office PowerPoint</Application>
  <PresentationFormat>On-screen Show (4:3)</PresentationFormat>
  <Paragraphs>156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802-11-Submission</vt:lpstr>
      <vt:lpstr>Extending the 11ad MAC for dynamic bandwidth management (60 GHz)</vt:lpstr>
      <vt:lpstr>Purpose</vt:lpstr>
      <vt:lpstr>Assumptions and terminology</vt:lpstr>
      <vt:lpstr>Classification of proposed NTs</vt:lpstr>
      <vt:lpstr>Global principles: BSS formation in 11aj</vt:lpstr>
      <vt:lpstr>Dynamic BW management: intra BSS (1)</vt:lpstr>
      <vt:lpstr>Dynamic BW management: intra BSS (2)</vt:lpstr>
      <vt:lpstr>Dynamic BW management: intra BSS (3)</vt:lpstr>
      <vt:lpstr>Dynamic BW management: inter BSSs</vt:lpstr>
      <vt:lpstr>Applying PCP/AP clustering to 11aj dynamic BW management (1)</vt:lpstr>
      <vt:lpstr>Applying PCP/AP clustering to 11aj dynamic BW management (2)</vt:lpstr>
      <vt:lpstr>Advantages of the proposed approaches</vt:lpstr>
      <vt:lpstr>Relationship to prior 11aj presentations</vt:lpstr>
      <vt:lpstr>Summary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Carlos Cordeiro</dc:creator>
  <cp:lastModifiedBy>Cordeiro, Carlos</cp:lastModifiedBy>
  <cp:revision>1314</cp:revision>
  <cp:lastPrinted>1998-02-10T13:28:06Z</cp:lastPrinted>
  <dcterms:created xsi:type="dcterms:W3CDTF">2007-05-21T21:00:37Z</dcterms:created>
  <dcterms:modified xsi:type="dcterms:W3CDTF">2013-10-15T00:15:59Z</dcterms:modified>
</cp:coreProperties>
</file>