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9" r:id="rId2"/>
    <p:sldId id="271" r:id="rId3"/>
    <p:sldId id="358" r:id="rId4"/>
    <p:sldId id="414" r:id="rId5"/>
    <p:sldId id="405" r:id="rId6"/>
    <p:sldId id="393" r:id="rId7"/>
    <p:sldId id="394" r:id="rId8"/>
    <p:sldId id="395" r:id="rId9"/>
    <p:sldId id="396" r:id="rId10"/>
    <p:sldId id="397" r:id="rId11"/>
    <p:sldId id="398" r:id="rId12"/>
    <p:sldId id="407" r:id="rId13"/>
    <p:sldId id="39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p:scale>
          <a:sx n="100" d="100"/>
          <a:sy n="100" d="100"/>
        </p:scale>
        <p:origin x="-1016" y="42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P802.11-13/1271r2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P802.11-13/1271r2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P802.11-13/1271r2</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6</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P802.11-13/1271r2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P802.11-13/1271r2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P802.11-13/1271r2</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1271r2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www.ieee802.org/1/files/private/bz-drafts/d1/802-1Qbz-d1-3.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2012-11</a:t>
            </a:r>
            <a:r>
              <a:rPr lang="en-US" sz="1800" b="0" dirty="0" smtClean="0">
                <a:latin typeface="Arial" charset="0"/>
              </a:rPr>
              <a:t>-</a:t>
            </a:r>
            <a:r>
              <a:rPr lang="en-US" sz="1800" b="0" dirty="0" smtClean="0">
                <a:latin typeface="Arial" charset="0"/>
              </a:rPr>
              <a:t>10</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12 November 2013</a:t>
            </a:r>
            <a:br>
              <a:rPr lang="en-US" sz="36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 Windsor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Presentations </a:t>
            </a:r>
            <a:r>
              <a:rPr lang="en-US" b="0" dirty="0"/>
              <a:t>and </a:t>
            </a:r>
            <a:r>
              <a:rPr lang="en-US" b="0" dirty="0" smtClean="0"/>
              <a:t>Discussion</a:t>
            </a:r>
          </a:p>
          <a:p>
            <a:pPr>
              <a:lnSpc>
                <a:spcPct val="80000"/>
              </a:lnSpc>
            </a:pPr>
            <a:r>
              <a:rPr lang="en-US" b="0" dirty="0" smtClean="0"/>
              <a:t>Planning for Joint 802.11ak / 802.1Qbz meeting Thursday 14 November.</a:t>
            </a:r>
          </a:p>
          <a:p>
            <a:pPr>
              <a:lnSpc>
                <a:spcPct val="80000"/>
              </a:lnSpc>
            </a:pPr>
            <a:r>
              <a:rPr lang="en-US" b="0" dirty="0"/>
              <a:t>R</a:t>
            </a:r>
            <a:r>
              <a:rPr lang="en-US" b="0" dirty="0" smtClean="0"/>
              <a:t>ecess until 08:00 Thursday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14 November 2013</a:t>
            </a:r>
            <a:br>
              <a:rPr lang="en-US" sz="3600" dirty="0" smtClean="0">
                <a:latin typeface="Arial" charset="0"/>
                <a:cs typeface="Arial" charset="0"/>
              </a:rPr>
            </a:br>
            <a:r>
              <a:rPr lang="en-US" dirty="0" smtClean="0">
                <a:latin typeface="Arial" charset="0"/>
                <a:cs typeface="Arial" charset="0"/>
              </a:rPr>
              <a:t>08:00 – 10:00, Landmark D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Joint Meeting with 802.1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802.11ak Teleconferences, joint with 802.1Qbz if mutually convenient.</a:t>
            </a:r>
            <a:endParaRPr lang="en-US" b="0" dirty="0"/>
          </a:p>
          <a:p>
            <a:pPr lvl="1">
              <a:lnSpc>
                <a:spcPct val="80000"/>
              </a:lnSpc>
            </a:pPr>
            <a:r>
              <a:rPr lang="en-US" dirty="0"/>
              <a:t>1-hour teleconferences through the </a:t>
            </a:r>
            <a:r>
              <a:rPr lang="en-US" dirty="0" smtClean="0"/>
              <a:t>January 2014 802 meeting </a:t>
            </a:r>
            <a:r>
              <a:rPr lang="en-US" dirty="0"/>
              <a:t>on Monday, </a:t>
            </a:r>
            <a:r>
              <a:rPr lang="en-US" dirty="0" smtClean="0"/>
              <a:t>TBD, </a:t>
            </a:r>
            <a:r>
              <a:rPr lang="en-US" dirty="0"/>
              <a:t>at 5pm Eastern US time</a:t>
            </a:r>
            <a:r>
              <a:rPr lang="en-US" dirty="0" smtClean="0"/>
              <a:t>.</a:t>
            </a:r>
          </a:p>
          <a:p>
            <a:pPr>
              <a:lnSpc>
                <a:spcPct val="80000"/>
              </a:lnSpc>
            </a:pPr>
            <a:r>
              <a:rPr lang="en-US" b="0" dirty="0"/>
              <a:t>Presentations and Discussion</a:t>
            </a:r>
          </a:p>
          <a:p>
            <a:pPr>
              <a:lnSpc>
                <a:spcPct val="80000"/>
              </a:lnSpc>
            </a:pPr>
            <a:r>
              <a:rPr lang="en-US" b="0" dirty="0" smtClean="0"/>
              <a:t>Adjourn 802.11ak </a:t>
            </a:r>
            <a:r>
              <a:rPr lang="en-US" b="0" i="1" dirty="0" smtClean="0"/>
              <a:t>sine </a:t>
            </a:r>
            <a:r>
              <a:rPr lang="en-US" b="0" i="1" dirty="0"/>
              <a:t>die</a:t>
            </a:r>
          </a:p>
          <a:p>
            <a:pPr lvl="1">
              <a:lnSpc>
                <a:spcPct val="80000"/>
              </a:lnSpc>
            </a:pPr>
            <a:endParaRPr lang="en-US" dirty="0"/>
          </a:p>
        </p:txBody>
      </p:sp>
    </p:spTree>
    <p:extLst>
      <p:ext uri="{BB962C8B-B14F-4D97-AF65-F5344CB8AC3E}">
        <p14:creationId xmlns:p14="http://schemas.microsoft.com/office/powerpoint/2010/main" val="112935762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smtClean="0"/>
              <a:t>Draft 1.3 </a:t>
            </a:r>
            <a:r>
              <a:rPr lang="en-GB" dirty="0" smtClean="0"/>
              <a:t>of 802.1Qbz is at</a:t>
            </a:r>
          </a:p>
          <a:p>
            <a:pPr lvl="1">
              <a:lnSpc>
                <a:spcPct val="80000"/>
              </a:lnSpc>
            </a:pPr>
            <a:r>
              <a:rPr lang="en-GB" dirty="0">
                <a:hlinkClick r:id="rId3"/>
              </a:rPr>
              <a:t>http://www.ieee802.org/1/files/private/bz-drafts/d1/802-1Qbz-d1-3.</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Dallas, Texas</a:t>
            </a:r>
            <a:endParaRPr lang="en-US" sz="2800" dirty="0">
              <a:latin typeface="Arial" charset="0"/>
            </a:endParaRPr>
          </a:p>
          <a:p>
            <a:pPr algn="ctr">
              <a:lnSpc>
                <a:spcPct val="90000"/>
              </a:lnSpc>
              <a:buFontTx/>
              <a:buNone/>
            </a:pPr>
            <a:r>
              <a:rPr lang="en-US" sz="2800" dirty="0" smtClean="0">
                <a:latin typeface="Arial" charset="0"/>
              </a:rPr>
              <a:t>11-14 November,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Hyatt Regency Reunion Hotel, Dallas,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143000" y="1197428"/>
            <a:ext cx="6858000" cy="489857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11 November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0-15:</a:t>
            </a:r>
            <a:r>
              <a:rPr lang="en-US" dirty="0">
                <a:latin typeface="Arial" charset="0"/>
                <a:cs typeface="Arial" charset="0"/>
              </a:rPr>
              <a:t>30, Windsor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Nanjing, China</a:t>
            </a:r>
          </a:p>
          <a:p>
            <a:pPr lvl="1">
              <a:lnSpc>
                <a:spcPct val="80000"/>
              </a:lnSpc>
            </a:pPr>
            <a:r>
              <a:rPr lang="en-US" b="0" dirty="0" smtClean="0"/>
              <a:t>Moved, to approve 13/</a:t>
            </a:r>
            <a:r>
              <a:rPr lang="en-US" dirty="0" smtClean="0"/>
              <a:t>1235r0</a:t>
            </a:r>
            <a:r>
              <a:rPr lang="en-US" b="0" dirty="0" smtClean="0"/>
              <a:t>, “</a:t>
            </a:r>
            <a:r>
              <a:rPr lang="en-GB" b="0" dirty="0"/>
              <a:t>802.11ak </a:t>
            </a:r>
            <a:r>
              <a:rPr lang="en-GB" b="0" dirty="0" smtClean="0"/>
              <a:t>September 2013 Minutes</a:t>
            </a:r>
            <a:r>
              <a:rPr lang="en-US" b="0" dirty="0" smtClean="0"/>
              <a:t>”</a:t>
            </a:r>
          </a:p>
          <a:p>
            <a:pPr lvl="1">
              <a:lnSpc>
                <a:spcPct val="80000"/>
              </a:lnSpc>
            </a:pPr>
            <a:r>
              <a:rPr lang="en-US" dirty="0" smtClean="0"/>
              <a:t>Yes:    No:    Abstain: </a:t>
            </a:r>
            <a:endParaRPr lang="en-US" b="0" dirty="0" smtClean="0"/>
          </a:p>
          <a:p>
            <a:pPr>
              <a:lnSpc>
                <a:spcPct val="80000"/>
              </a:lnSpc>
            </a:pPr>
            <a:r>
              <a:rPr lang="en-US" b="0" dirty="0"/>
              <a:t>Approve Minutes of Teleconferences since Nanjing</a:t>
            </a:r>
            <a:endParaRPr lang="en-US" dirty="0"/>
          </a:p>
          <a:p>
            <a:pPr lvl="1">
              <a:lnSpc>
                <a:spcPct val="80000"/>
              </a:lnSpc>
            </a:pPr>
            <a:r>
              <a:rPr lang="en-US" dirty="0"/>
              <a:t>“11ak </a:t>
            </a:r>
            <a:r>
              <a:rPr lang="en-US" dirty="0" err="1"/>
              <a:t>Telecon</a:t>
            </a:r>
            <a:r>
              <a:rPr lang="en-US" dirty="0"/>
              <a:t> Minutes 20131014”, </a:t>
            </a:r>
            <a:r>
              <a:rPr lang="en-GB" dirty="0"/>
              <a:t>11-13/1299r0</a:t>
            </a:r>
            <a:r>
              <a:rPr lang="en-US" dirty="0"/>
              <a:t> </a:t>
            </a:r>
            <a:endParaRPr lang="en-US" dirty="0" smtClean="0"/>
          </a:p>
          <a:p>
            <a:pPr lvl="1">
              <a:lnSpc>
                <a:spcPct val="80000"/>
              </a:lnSpc>
            </a:pPr>
            <a:r>
              <a:rPr lang="en-US" dirty="0" smtClean="0"/>
              <a:t>“</a:t>
            </a:r>
            <a:r>
              <a:rPr lang="en-US" dirty="0"/>
              <a:t>11ak </a:t>
            </a:r>
            <a:r>
              <a:rPr lang="en-US" dirty="0" err="1"/>
              <a:t>Telecon</a:t>
            </a:r>
            <a:r>
              <a:rPr lang="en-US" dirty="0"/>
              <a:t> Minutes 20131028”, </a:t>
            </a:r>
            <a:r>
              <a:rPr lang="en-GB" dirty="0"/>
              <a:t>11-13/1315r0</a:t>
            </a:r>
            <a:r>
              <a:rPr lang="en-US"/>
              <a:t> </a:t>
            </a:r>
            <a:endParaRPr lang="en-US" dirty="0" smtClean="0"/>
          </a:p>
          <a:p>
            <a:pPr lvl="1">
              <a:lnSpc>
                <a:spcPct val="80000"/>
              </a:lnSpc>
            </a:pPr>
            <a:r>
              <a:rPr lang="en-US" dirty="0"/>
              <a:t>Yes:    No:    Abstain: </a:t>
            </a:r>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11 November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a:t>
            </a:r>
            <a:r>
              <a:rPr lang="en-US" dirty="0" smtClean="0">
                <a:latin typeface="Arial" charset="0"/>
                <a:cs typeface="Arial" charset="0"/>
              </a:rPr>
              <a:t>15:</a:t>
            </a:r>
            <a:r>
              <a:rPr lang="en-US" dirty="0">
                <a:latin typeface="Arial" charset="0"/>
                <a:cs typeface="Arial" charset="0"/>
              </a:rPr>
              <a:t>30, Windsor Room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err="1" smtClean="0"/>
              <a:t>APresentation</a:t>
            </a:r>
            <a:r>
              <a:rPr lang="en-US" b="0" dirty="0" smtClean="0"/>
              <a:t> </a:t>
            </a:r>
            <a:r>
              <a:rPr lang="en-US" b="0" dirty="0"/>
              <a:t>and Discussion of </a:t>
            </a:r>
            <a:r>
              <a:rPr lang="en-US" b="0" dirty="0" smtClean="0"/>
              <a:t>Submissions</a:t>
            </a:r>
          </a:p>
          <a:p>
            <a:pPr>
              <a:lnSpc>
                <a:spcPct val="80000"/>
              </a:lnSpc>
            </a:pPr>
            <a:r>
              <a:rPr lang="en-US" b="0" dirty="0" smtClean="0"/>
              <a:t>Recess until 10:30 Tuesday</a:t>
            </a:r>
          </a:p>
          <a:p>
            <a:pPr>
              <a:lnSpc>
                <a:spcPct val="80000"/>
              </a:lnSpc>
            </a:pPr>
            <a:endParaRPr lang="en-US" b="0" dirty="0" smtClean="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6</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7</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8</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9</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22186</TotalTime>
  <Words>1037</Words>
  <Application>Microsoft Macintosh PowerPoint</Application>
  <PresentationFormat>On-screen Show (4:3)</PresentationFormat>
  <Paragraphs>192</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802-11-Submission</vt:lpstr>
      <vt:lpstr>November 2013 802.11ak Agenda</vt:lpstr>
      <vt:lpstr>IEEE 802.11ak/GLK: Enhancements For Transit Links Within Bridged Networks</vt:lpstr>
      <vt:lpstr>Venue</vt:lpstr>
      <vt:lpstr>Monday, 11 November 2013  13:30-15:30, Windsor Room</vt:lpstr>
      <vt:lpstr>Monday, 11 November 2013   13:30-15:30, Windsor Room (cont.)</vt:lpstr>
      <vt:lpstr>Participants, Patents, and Duty to Inform</vt:lpstr>
      <vt:lpstr>Patent Related Links</vt:lpstr>
      <vt:lpstr>Call for Potentially Essential Patents</vt:lpstr>
      <vt:lpstr>Other Documents and WebPages to Review</vt:lpstr>
      <vt:lpstr>Other Guidelines for IEEE WG Meetings</vt:lpstr>
      <vt:lpstr>Tuesday, 12 November 2013 10:30 – 12:30, Windsor Room</vt:lpstr>
      <vt:lpstr>Thursday, 14 November 2013 08:00 – 10:00, Landmark D Room</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399</cp:revision>
  <cp:lastPrinted>1998-02-10T13:28:06Z</cp:lastPrinted>
  <dcterms:created xsi:type="dcterms:W3CDTF">2006-12-04T03:46:13Z</dcterms:created>
  <dcterms:modified xsi:type="dcterms:W3CDTF">2013-11-10T08:35:08Z</dcterms:modified>
  <cp:category/>
</cp:coreProperties>
</file>