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0" r:id="rId3"/>
    <p:sldId id="287" r:id="rId4"/>
    <p:sldId id="295" r:id="rId5"/>
    <p:sldId id="291" r:id="rId6"/>
    <p:sldId id="293" r:id="rId7"/>
    <p:sldId id="294" r:id="rId8"/>
    <p:sldId id="279" r:id="rId9"/>
    <p:sldId id="286" r:id="rId10"/>
    <p:sldId id="273" r:id="rId11"/>
    <p:sldId id="274" r:id="rId12"/>
    <p:sldId id="275" r:id="rId13"/>
    <p:sldId id="276" r:id="rId14"/>
    <p:sldId id="27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66" d="100"/>
          <a:sy n="66" d="100"/>
        </p:scale>
        <p:origin x="-1716" y="-15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281-00-00ah-september-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1372-01-00ah-november-7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2013-11-11</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xmlns="" val="434138812"/>
              </p:ext>
            </p:extLst>
          </p:nvPr>
        </p:nvGraphicFramePr>
        <p:xfrm>
          <a:off x="534988" y="2660650"/>
          <a:ext cx="7683500" cy="3644900"/>
        </p:xfrm>
        <a:graphic>
          <a:graphicData uri="http://schemas.openxmlformats.org/presentationml/2006/ole">
            <p:oleObj spid="_x0000_s1186" name="Document" r:id="rId4" imgW="8700545" imgH="4144264"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sz="2000" dirty="0" smtClean="0"/>
              <a:t>Call for a secretary</a:t>
            </a:r>
          </a:p>
          <a:p>
            <a:pPr marL="609600" indent="-609600"/>
            <a:r>
              <a:rPr lang="en-US" sz="2000" dirty="0" smtClean="0"/>
              <a:t>IPR and other relevant </a:t>
            </a:r>
            <a:r>
              <a:rPr lang="en-US" sz="2000" dirty="0"/>
              <a:t>policy and </a:t>
            </a:r>
            <a:r>
              <a:rPr lang="en-US" sz="2000" dirty="0" smtClean="0"/>
              <a:t>procedures</a:t>
            </a:r>
          </a:p>
          <a:p>
            <a:pPr marL="609600" indent="-609600"/>
            <a:r>
              <a:rPr lang="en-US" sz="2000" dirty="0" smtClean="0"/>
              <a:t>Approve meeting minutes</a:t>
            </a:r>
          </a:p>
          <a:p>
            <a:pPr marL="1009650" lvl="1" indent="-609600"/>
            <a:r>
              <a:rPr lang="en-US" sz="1800" dirty="0" smtClean="0"/>
              <a:t>September meeting minutes</a:t>
            </a:r>
          </a:p>
          <a:p>
            <a:pPr marL="1352550" lvl="2" indent="-609600"/>
            <a:r>
              <a:rPr lang="en-US" sz="1400" dirty="0" smtClean="0">
                <a:hlinkClick r:id="rId3"/>
              </a:rPr>
              <a:t>11-13-1281-00-00ah-september-2013-f2f-meeting-minutes.doc</a:t>
            </a:r>
            <a:endParaRPr lang="en-US" sz="1400" dirty="0" smtClean="0"/>
          </a:p>
          <a:p>
            <a:pPr marL="1009650" lvl="1" indent="-609600"/>
            <a:r>
              <a:rPr lang="en-US" sz="1800" dirty="0"/>
              <a:t>C</a:t>
            </a:r>
            <a:r>
              <a:rPr lang="en-US" sz="1800" dirty="0" smtClean="0"/>
              <a:t>onference call minutes</a:t>
            </a:r>
          </a:p>
          <a:p>
            <a:pPr marL="1352550" lvl="2" indent="-609600"/>
            <a:r>
              <a:rPr lang="en-US" sz="1400" dirty="0" smtClean="0">
                <a:hlinkClick r:id="rId4"/>
              </a:rPr>
              <a:t>11-13-1372-01-00ah-november-7th-tgah-teleconference-minutes.doc</a:t>
            </a:r>
            <a:endParaRPr lang="en-US" sz="1400" dirty="0" smtClean="0"/>
          </a:p>
          <a:p>
            <a:pPr marL="609600" indent="-609600"/>
            <a:r>
              <a:rPr lang="en-US" sz="2000" dirty="0" smtClean="0"/>
              <a:t>Call for editor and database admins</a:t>
            </a:r>
          </a:p>
          <a:p>
            <a:pPr marL="609600" indent="-609600"/>
            <a:r>
              <a:rPr lang="en-US" sz="2000" dirty="0" smtClean="0"/>
              <a:t>Address Letter </a:t>
            </a:r>
            <a:r>
              <a:rPr lang="en-US" sz="2000" smtClean="0"/>
              <a:t>Ballot comments  - 13/1336</a:t>
            </a:r>
            <a:endParaRPr lang="en-US" sz="2000" dirty="0" smtClean="0"/>
          </a:p>
          <a:p>
            <a:pPr marL="1009650" lvl="1" indent="-609600"/>
            <a:r>
              <a:rPr lang="en-US" sz="1800" dirty="0" smtClean="0"/>
              <a:t>Call for submissions to address Letter Ballot for comments</a:t>
            </a:r>
          </a:p>
          <a:p>
            <a:pPr marL="609600" indent="-609600"/>
            <a:r>
              <a:rPr lang="en-US" sz="2000" dirty="0" smtClean="0"/>
              <a:t>Call for submissions</a:t>
            </a:r>
          </a:p>
          <a:p>
            <a:pPr marL="609600" indent="-609600"/>
            <a:r>
              <a:rPr lang="en-US" sz="2000" dirty="0" smtClean="0"/>
              <a:t>Motion for draft text</a:t>
            </a:r>
          </a:p>
          <a:p>
            <a:pPr marL="609600" indent="-609600"/>
            <a:r>
              <a:rPr lang="en-US" sz="2000" dirty="0" smtClean="0"/>
              <a:t>Conference call plan</a:t>
            </a:r>
          </a:p>
          <a:p>
            <a:pPr marL="609600" indent="-609600"/>
            <a:r>
              <a:rPr lang="en-US" sz="2000"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br>
              <a:rPr lang="en-US" dirty="0" smtClean="0"/>
            </a:br>
            <a:r>
              <a:rPr lang="en-US" dirty="0" smtClean="0"/>
              <a:t>Fixed time slots</a:t>
            </a:r>
            <a:endParaRPr lang="en-US" dirty="0"/>
          </a:p>
        </p:txBody>
      </p:sp>
      <p:sp>
        <p:nvSpPr>
          <p:cNvPr id="3" name="Content Placeholder 2"/>
          <p:cNvSpPr>
            <a:spLocks noGrp="1"/>
          </p:cNvSpPr>
          <p:nvPr>
            <p:ph idx="1"/>
          </p:nvPr>
        </p:nvSpPr>
        <p:spPr/>
        <p:txBody>
          <a:bodyPr/>
          <a:lstStyle/>
          <a:p>
            <a:r>
              <a:rPr lang="en-US" dirty="0" smtClean="0"/>
              <a:t>Sub groups</a:t>
            </a:r>
          </a:p>
          <a:p>
            <a:pPr lvl="1"/>
            <a:r>
              <a:rPr lang="en-US" dirty="0" smtClean="0"/>
              <a:t>Tuesday and </a:t>
            </a:r>
            <a:r>
              <a:rPr lang="en-US" smtClean="0"/>
              <a:t>Wednesday PM1</a:t>
            </a:r>
            <a:endParaRPr lang="en-US" dirty="0" smtClean="0"/>
          </a:p>
          <a:p>
            <a:pPr lvl="1"/>
            <a:endParaRPr lang="en-US" dirty="0"/>
          </a:p>
          <a:p>
            <a:r>
              <a:rPr lang="en-US" dirty="0" smtClean="0"/>
              <a:t>Editor and Database administrator</a:t>
            </a:r>
          </a:p>
          <a:p>
            <a:pPr lvl="1"/>
            <a:r>
              <a:rPr lang="en-US" dirty="0" smtClean="0"/>
              <a:t>Thursday AM2</a:t>
            </a:r>
          </a:p>
          <a:p>
            <a:pPr lvl="1"/>
            <a:r>
              <a:rPr lang="en-US" dirty="0" smtClean="0"/>
              <a:t>Editor volunteer(s): </a:t>
            </a:r>
            <a:r>
              <a:rPr lang="en-US" dirty="0" err="1" smtClean="0"/>
              <a:t>Yongho</a:t>
            </a:r>
            <a:r>
              <a:rPr lang="en-US" dirty="0" smtClean="0"/>
              <a:t> </a:t>
            </a:r>
            <a:r>
              <a:rPr lang="en-US" dirty="0" err="1" smtClean="0"/>
              <a:t>Seok</a:t>
            </a:r>
            <a:endParaRPr lang="en-US" dirty="0" smtClean="0"/>
          </a:p>
          <a:p>
            <a:pPr lvl="1"/>
            <a:r>
              <a:rPr lang="en-US" dirty="0" smtClean="0"/>
              <a:t>MAC database admin.: </a:t>
            </a:r>
            <a:r>
              <a:rPr lang="en-US" dirty="0"/>
              <a:t>Alfred </a:t>
            </a:r>
            <a:r>
              <a:rPr lang="en-US" dirty="0" err="1" smtClean="0"/>
              <a:t>Asterjadhi</a:t>
            </a:r>
            <a:endParaRPr lang="en-US" dirty="0" smtClean="0"/>
          </a:p>
          <a:p>
            <a:pPr lvl="1"/>
            <a:r>
              <a:rPr lang="en-US" dirty="0" smtClean="0"/>
              <a:t>PHY database admin.: Sun, Bo</a:t>
            </a:r>
          </a:p>
          <a:p>
            <a:pPr lvl="1"/>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xmlns="" val="2524756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PHY </a:t>
            </a:r>
          </a:p>
          <a:p>
            <a:pPr lvl="1"/>
            <a:r>
              <a:rPr lang="en-US" dirty="0" smtClean="0"/>
              <a:t>CID Resolution of section 24.5, </a:t>
            </a:r>
            <a:r>
              <a:rPr lang="en-US" dirty="0" smtClean="0"/>
              <a:t>Eugene (11-13/1385)</a:t>
            </a:r>
          </a:p>
          <a:p>
            <a:pPr lvl="1"/>
            <a:r>
              <a:rPr lang="en-US" dirty="0" smtClean="0"/>
              <a:t>EDCA Channel Access, </a:t>
            </a:r>
            <a:r>
              <a:rPr lang="en-US" dirty="0" err="1" smtClean="0"/>
              <a:t>Hongyuan</a:t>
            </a:r>
            <a:r>
              <a:rPr lang="en-US" dirty="0" smtClean="0"/>
              <a:t>  (11-13/1378)</a:t>
            </a:r>
          </a:p>
          <a:p>
            <a:pPr lvl="1"/>
            <a:r>
              <a:rPr lang="en-US" dirty="0" smtClean="0"/>
              <a:t>PHY Capabilities, </a:t>
            </a:r>
            <a:r>
              <a:rPr lang="en-US" dirty="0" err="1" smtClean="0"/>
              <a:t>Hongyuan</a:t>
            </a:r>
            <a:r>
              <a:rPr lang="en-US" dirty="0" smtClean="0"/>
              <a:t> (11-13/1379)</a:t>
            </a:r>
          </a:p>
          <a:p>
            <a:pPr lvl="1"/>
            <a:r>
              <a:rPr lang="en-US" dirty="0" smtClean="0"/>
              <a:t>Transmit EVM,  </a:t>
            </a:r>
            <a:r>
              <a:rPr lang="en-US" dirty="0" err="1" smtClean="0"/>
              <a:t>Mingguang</a:t>
            </a:r>
            <a:r>
              <a:rPr lang="en-US" dirty="0" smtClean="0"/>
              <a:t> (11-13/1367)</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xmlns="" val="228086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xmlns="" val="20643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xmlns="" val="4171400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3161</TotalTime>
  <Words>652</Words>
  <Application>Microsoft Office PowerPoint</Application>
  <PresentationFormat>화면 슬라이드 쇼(4:3)</PresentationFormat>
  <Paragraphs>157</Paragraphs>
  <Slides>14</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16" baseType="lpstr">
      <vt:lpstr>802-11-PathProtection</vt:lpstr>
      <vt:lpstr>Document</vt:lpstr>
      <vt:lpstr>IEEE 802.11ah Sub 1 GHz license-exempt operation Agenda for November 2013</vt:lpstr>
      <vt:lpstr>IEEE 802.11ah Agenda</vt:lpstr>
      <vt:lpstr>IEEE 802.11ah Agenda cont.</vt:lpstr>
      <vt:lpstr>IEEE 802.11ah Agenda cont. Fixed time slots</vt:lpstr>
      <vt:lpstr>Submissions</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 Seok</cp:lastModifiedBy>
  <cp:revision>353</cp:revision>
  <cp:lastPrinted>1998-02-10T13:28:06Z</cp:lastPrinted>
  <dcterms:created xsi:type="dcterms:W3CDTF">2009-11-09T00:32:22Z</dcterms:created>
  <dcterms:modified xsi:type="dcterms:W3CDTF">2013-11-11T15:03:32Z</dcterms:modified>
</cp:coreProperties>
</file>