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7" r:id="rId4"/>
    <p:sldId id="291" r:id="rId5"/>
    <p:sldId id="293" r:id="rId6"/>
    <p:sldId id="294"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802.11-13/1265r0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Nov</a:t>
            </a:r>
            <a:r>
              <a:rPr lang="en-US" dirty="0" smtClean="0"/>
              <a:t>ember </a:t>
            </a:r>
            <a:r>
              <a:rPr lang="en-US" dirty="0" smtClean="0"/>
              <a:t>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2013-10-06</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0"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a:t>
            </a:r>
            <a:r>
              <a:rPr lang="en-US" dirty="0" smtClean="0"/>
              <a:t> </a:t>
            </a:r>
            <a:r>
              <a:rPr lang="en-US" dirty="0" smtClean="0"/>
              <a:t>meeting minutes</a:t>
            </a:r>
          </a:p>
          <a:p>
            <a:pPr marL="1009650" lvl="1" indent="-609600"/>
            <a:r>
              <a:rPr lang="en-US" dirty="0"/>
              <a:t>C</a:t>
            </a:r>
            <a:r>
              <a:rPr lang="en-US" dirty="0" smtClean="0"/>
              <a:t>onference call minutes</a:t>
            </a:r>
          </a:p>
          <a:p>
            <a:pPr marL="609600" indent="-609600"/>
            <a:r>
              <a:rPr lang="en-US" dirty="0" smtClean="0"/>
              <a:t>Address</a:t>
            </a:r>
            <a:r>
              <a:rPr lang="en-US" dirty="0" smtClean="0"/>
              <a:t> </a:t>
            </a:r>
            <a:r>
              <a:rPr lang="en-US" dirty="0" smtClean="0"/>
              <a:t>Letter </a:t>
            </a:r>
            <a:r>
              <a:rPr lang="en-US" dirty="0" smtClean="0"/>
              <a:t>Ballot comments</a:t>
            </a:r>
            <a:endParaRPr lang="en-US" dirty="0" smtClean="0"/>
          </a:p>
          <a:p>
            <a:pPr marL="1009650" lvl="1" indent="-609600"/>
            <a:r>
              <a:rPr lang="en-US" dirty="0" smtClean="0"/>
              <a:t>Call for submissions to address </a:t>
            </a:r>
            <a:r>
              <a:rPr lang="en-US" dirty="0" smtClean="0"/>
              <a:t>Letter Ballot</a:t>
            </a:r>
            <a:r>
              <a:rPr lang="en-US" dirty="0" smtClean="0"/>
              <a:t> </a:t>
            </a:r>
            <a:r>
              <a:rPr lang="en-US" dirty="0" smtClean="0"/>
              <a:t>for comments</a:t>
            </a:r>
          </a:p>
          <a:p>
            <a:pPr marL="609600" indent="-609600"/>
            <a:r>
              <a:rPr lang="en-US" dirty="0" smtClean="0"/>
              <a:t>Call for </a:t>
            </a:r>
            <a:r>
              <a:rPr lang="en-US" dirty="0" smtClean="0"/>
              <a:t>submissions</a:t>
            </a:r>
            <a:endParaRPr lang="en-US" dirty="0" smtClean="0"/>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a:t>
            </a:r>
            <a:r>
              <a:rPr lang="en-US" dirty="0" smtClean="0"/>
              <a:t>.</a:t>
            </a:r>
          </a:p>
          <a:p>
            <a:r>
              <a:rPr lang="en-US" dirty="0" smtClean="0"/>
              <a:t>Ron Porat – PHY Sub group chair</a:t>
            </a:r>
          </a:p>
          <a:p>
            <a:r>
              <a:rPr lang="en-US" dirty="0" smtClean="0"/>
              <a:t>Yong Liu – MAC Sub group chair </a:t>
            </a:r>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a:t>
            </a:r>
            <a:r>
              <a:rPr lang="en-US" dirty="0" smtClean="0"/>
              <a:t>for update to draft text</a:t>
            </a: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3100</TotalTime>
  <Words>563</Words>
  <Application>Microsoft Office PowerPoint</Application>
  <PresentationFormat>On-screen Show (4:3)</PresentationFormat>
  <Paragraphs>137</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November 2013</vt:lpstr>
      <vt:lpstr>IEEE 802.11ah Agenda</vt:lpstr>
      <vt:lpstr>IEEE 802.11ah Agenda</vt:lpstr>
      <vt:lpstr>Submissions</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345</cp:revision>
  <cp:lastPrinted>1998-02-10T13:28:06Z</cp:lastPrinted>
  <dcterms:created xsi:type="dcterms:W3CDTF">2009-11-09T00:32:22Z</dcterms:created>
  <dcterms:modified xsi:type="dcterms:W3CDTF">2013-10-07T02:27:22Z</dcterms:modified>
</cp:coreProperties>
</file>