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8" r:id="rId3"/>
    <p:sldId id="279" r:id="rId4"/>
    <p:sldId id="282" r:id="rId5"/>
    <p:sldId id="280" r:id="rId6"/>
    <p:sldId id="281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78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802.11-13/1236r0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701-08-00ah-comment-collection-9-comments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2013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 (Qualcomm)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lang="en-US" dirty="0" smtClean="0"/>
              <a:t>2013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2013-9-19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5858064"/>
              </p:ext>
            </p:extLst>
          </p:nvPr>
        </p:nvGraphicFramePr>
        <p:xfrm>
          <a:off x="533400" y="2332038"/>
          <a:ext cx="7635875" cy="362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Document" r:id="rId4" imgW="8700545" imgH="4152197" progId="Word.Document.8">
                  <p:embed/>
                </p:oleObj>
              </mc:Choice>
              <mc:Fallback>
                <p:oleObj name="Document" r:id="rId4" imgW="8700545" imgH="4152197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32038"/>
                        <a:ext cx="7635875" cy="362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 for Comments on Draft 0.1 received 988 comments</a:t>
            </a:r>
          </a:p>
          <a:p>
            <a:r>
              <a:rPr lang="en-US" dirty="0" smtClean="0"/>
              <a:t>Finished addressing comments received during Call for Comments 9.</a:t>
            </a:r>
          </a:p>
          <a:p>
            <a:pPr lvl="1"/>
            <a:r>
              <a:rPr lang="en-US" dirty="0" smtClean="0">
                <a:hlinkClick r:id="rId2"/>
              </a:rPr>
              <a:t>11-13-0701-08-00ah-comment-collection-9-comments.xlsx</a:t>
            </a:r>
            <a:endParaRPr lang="en-US" dirty="0" smtClean="0"/>
          </a:p>
          <a:p>
            <a:r>
              <a:rPr lang="en-US" dirty="0" smtClean="0"/>
              <a:t>Task Group motion passed to proceed to Letter Ballot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Start initial</a:t>
            </a:r>
            <a:r>
              <a:rPr lang="en-US" dirty="0" smtClean="0"/>
              <a:t> Letter Ballot and start addressing comments in November.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WG LB </a:t>
            </a:r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r>
              <a:rPr lang="en-GB" sz="1600" dirty="0" smtClean="0"/>
              <a:t>Motion</a:t>
            </a:r>
            <a:r>
              <a:rPr lang="en-GB" sz="1600" dirty="0"/>
              <a:t>:</a:t>
            </a:r>
            <a:endParaRPr lang="en-US" sz="1600" dirty="0"/>
          </a:p>
          <a:p>
            <a:pPr lvl="0"/>
            <a:r>
              <a:rPr lang="en-US" sz="1600" dirty="0" smtClean="0"/>
              <a:t>Having </a:t>
            </a:r>
            <a:r>
              <a:rPr lang="en-US" sz="1600" dirty="0"/>
              <a:t>approved changes to </a:t>
            </a:r>
            <a:r>
              <a:rPr lang="en-US" sz="1600" dirty="0" err="1" smtClean="0"/>
              <a:t>TGah</a:t>
            </a:r>
            <a:r>
              <a:rPr lang="en-US" sz="1600" dirty="0" smtClean="0"/>
              <a:t> Draft 0.2, </a:t>
            </a:r>
            <a:r>
              <a:rPr lang="en-US" sz="1600" dirty="0"/>
              <a:t>as defined in </a:t>
            </a:r>
            <a:r>
              <a:rPr lang="en-US" sz="1600" dirty="0" smtClean="0"/>
              <a:t>the following documents,</a:t>
            </a:r>
          </a:p>
          <a:p>
            <a:pPr lvl="1"/>
            <a:r>
              <a:rPr lang="en-US" sz="1200" dirty="0" smtClean="0"/>
              <a:t>11-13-1181-01-00ah-PHYMotions2013-09-18.xlsx</a:t>
            </a:r>
          </a:p>
          <a:p>
            <a:pPr lvl="1"/>
            <a:r>
              <a:rPr lang="en-US" sz="1200" dirty="0" smtClean="0"/>
              <a:t>11-13-1194-01-00ah-comment-collection-9-mac-motion-9-10.xlsx</a:t>
            </a:r>
          </a:p>
          <a:p>
            <a:pPr lvl="1"/>
            <a:r>
              <a:rPr lang="en-US" sz="1200" dirty="0" smtClean="0"/>
              <a:t>11-13-0898-01-00ah-ack-policy-for-short-mac-header.docx</a:t>
            </a:r>
          </a:p>
          <a:p>
            <a:pPr lvl="1"/>
            <a:r>
              <a:rPr lang="en-US" sz="1200" dirty="0" smtClean="0"/>
              <a:t>11-13-1207-01-00ah-partial-aid-color-bits.pptx</a:t>
            </a:r>
          </a:p>
          <a:p>
            <a:pPr lvl="1"/>
            <a:r>
              <a:rPr lang="en-US" sz="1200" dirty="0" smtClean="0"/>
              <a:t>11-13-1227-00-00ah-phy-motions-2013-09-19.xlsx</a:t>
            </a:r>
          </a:p>
          <a:p>
            <a:pPr lvl="1"/>
            <a:r>
              <a:rPr lang="en-US" sz="1200" dirty="0" smtClean="0"/>
              <a:t>11-13-1072-02-00ah-comments-and-resolutions-obss-max-idle-period.doc</a:t>
            </a:r>
          </a:p>
          <a:p>
            <a:pPr lvl="1"/>
            <a:r>
              <a:rPr lang="en-US" sz="1200" dirty="0" smtClean="0"/>
              <a:t>11-13-1228-00-00ah-comment-collection-9-mac-motion-11.xlsx</a:t>
            </a:r>
          </a:p>
          <a:p>
            <a:pPr lvl="1"/>
            <a:r>
              <a:rPr lang="en-US" sz="1200" dirty="0" smtClean="0"/>
              <a:t>11-13-1088-02-00ah-coexistance-assurance.doc</a:t>
            </a:r>
          </a:p>
          <a:p>
            <a:pPr lvl="1"/>
            <a:r>
              <a:rPr lang="en-US" sz="1200" dirty="0" smtClean="0"/>
              <a:t>11-13-1234-00-00ah-comment-collection-9-mac-motion-12.xlsx</a:t>
            </a:r>
          </a:p>
          <a:p>
            <a:pPr lvl="1"/>
            <a:endParaRPr lang="en-US" sz="1200" dirty="0"/>
          </a:p>
          <a:p>
            <a:pPr lvl="0"/>
            <a:r>
              <a:rPr lang="en-US" sz="1600" dirty="0"/>
              <a:t>Instruct the editor to prepare </a:t>
            </a:r>
            <a:r>
              <a:rPr lang="en-US" sz="1600" dirty="0" err="1" smtClean="0"/>
              <a:t>TGah</a:t>
            </a:r>
            <a:r>
              <a:rPr lang="en-US" sz="1600" dirty="0" smtClean="0"/>
              <a:t> Draft </a:t>
            </a:r>
            <a:r>
              <a:rPr lang="en-US" sz="1600" dirty="0" smtClean="0"/>
              <a:t>1.0,  and</a:t>
            </a:r>
            <a:endParaRPr lang="en-US" sz="1600" dirty="0"/>
          </a:p>
          <a:p>
            <a:pPr lvl="0"/>
            <a:r>
              <a:rPr lang="en-US" sz="1600" dirty="0"/>
              <a:t>Approve a 30 day Working Group Technical Letter Ballot asking the question “Should </a:t>
            </a:r>
            <a:r>
              <a:rPr lang="en-US" sz="1600" dirty="0" err="1" smtClean="0"/>
              <a:t>TGah</a:t>
            </a:r>
            <a:r>
              <a:rPr lang="en-US" sz="1600" dirty="0" smtClean="0"/>
              <a:t> Draft 1.0 </a:t>
            </a:r>
            <a:r>
              <a:rPr lang="en-US" sz="1600" dirty="0"/>
              <a:t>be forwarded to Sponsor Ballot?”</a:t>
            </a:r>
          </a:p>
          <a:p>
            <a:r>
              <a:rPr lang="en-GB" sz="1600" dirty="0"/>
              <a:t> </a:t>
            </a:r>
            <a:endParaRPr lang="en-US" sz="1600" dirty="0"/>
          </a:p>
          <a:p>
            <a:pPr lvl="0"/>
            <a:r>
              <a:rPr lang="en-GB" sz="1600" dirty="0"/>
              <a:t>[Moved by </a:t>
            </a:r>
            <a:r>
              <a:rPr lang="en-GB" sz="1600" dirty="0" smtClean="0"/>
              <a:t>David Halasz</a:t>
            </a:r>
            <a:r>
              <a:rPr lang="en-GB" sz="1600" dirty="0" smtClean="0"/>
              <a:t> </a:t>
            </a:r>
            <a:r>
              <a:rPr lang="en-GB" sz="1600" dirty="0"/>
              <a:t>on behalf of </a:t>
            </a:r>
            <a:r>
              <a:rPr lang="en-GB" sz="1600" dirty="0" err="1" smtClean="0"/>
              <a:t>TGah</a:t>
            </a:r>
            <a:endParaRPr lang="en-US" sz="1600" dirty="0"/>
          </a:p>
          <a:p>
            <a:pPr lvl="0"/>
            <a:r>
              <a:rPr lang="en-GB" sz="1600" dirty="0" err="1" smtClean="0"/>
              <a:t>TGah</a:t>
            </a:r>
            <a:r>
              <a:rPr lang="en-GB" sz="1600" dirty="0" smtClean="0"/>
              <a:t> </a:t>
            </a:r>
            <a:r>
              <a:rPr lang="en-GB" sz="1600" dirty="0"/>
              <a:t>vote: </a:t>
            </a:r>
            <a:endParaRPr lang="en-US" sz="1600" dirty="0"/>
          </a:p>
          <a:p>
            <a:pPr lvl="0"/>
            <a:r>
              <a:rPr lang="en-GB" sz="1600" dirty="0"/>
              <a:t>Moved: </a:t>
            </a:r>
            <a:r>
              <a:rPr lang="en-GB" sz="1600" dirty="0" smtClean="0"/>
              <a:t>Zander Lei</a:t>
            </a:r>
            <a:r>
              <a:rPr lang="en-GB" sz="1600" dirty="0" smtClean="0"/>
              <a:t>,  </a:t>
            </a:r>
            <a:r>
              <a:rPr lang="en-GB" sz="1600" dirty="0"/>
              <a:t>Seconded: </a:t>
            </a:r>
            <a:r>
              <a:rPr lang="en-GB" sz="1600" dirty="0" smtClean="0"/>
              <a:t>Ron </a:t>
            </a:r>
            <a:r>
              <a:rPr lang="en-GB" sz="1600" dirty="0" err="1" smtClean="0"/>
              <a:t>Murias</a:t>
            </a:r>
            <a:r>
              <a:rPr lang="en-GB" sz="1600" dirty="0" smtClean="0"/>
              <a:t>, </a:t>
            </a:r>
            <a:r>
              <a:rPr lang="en-GB" sz="1600" dirty="0"/>
              <a:t>Result: </a:t>
            </a:r>
            <a:r>
              <a:rPr lang="en-GB" sz="1600" dirty="0" smtClean="0"/>
              <a:t>27-0-0]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71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November</a:t>
            </a:r>
            <a:r>
              <a:rPr lang="en-US" dirty="0" smtClean="0"/>
              <a:t> 7th, </a:t>
            </a:r>
            <a:r>
              <a:rPr lang="en-US" dirty="0" smtClean="0"/>
              <a:t>10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M </a:t>
            </a:r>
            <a:r>
              <a:rPr lang="en-US" dirty="0" smtClean="0"/>
              <a:t>ET for </a:t>
            </a:r>
            <a:r>
              <a:rPr lang="en-US" dirty="0"/>
              <a:t>2</a:t>
            </a:r>
            <a:r>
              <a:rPr lang="en-US" dirty="0" smtClean="0"/>
              <a:t> hours</a:t>
            </a:r>
          </a:p>
          <a:p>
            <a:pPr marL="609600" indent="-609600"/>
            <a:r>
              <a:rPr lang="en-US" dirty="0" smtClean="0"/>
              <a:t>Please note that this is a Thursday</a:t>
            </a:r>
            <a:endParaRPr lang="en-US" dirty="0"/>
          </a:p>
          <a:p>
            <a:pPr marL="609600" indent="-609600"/>
            <a:endParaRPr lang="en-US" dirty="0" smtClean="0"/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– No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dirty="0" smtClean="0"/>
              <a:t>Current</a:t>
            </a:r>
          </a:p>
          <a:p>
            <a:pPr lvl="1"/>
            <a:r>
              <a:rPr lang="en-US" dirty="0"/>
              <a:t>Internal Task Group Ballot : May 2013</a:t>
            </a:r>
          </a:p>
          <a:p>
            <a:pPr lvl="1"/>
            <a:r>
              <a:rPr lang="en-US" dirty="0"/>
              <a:t>Initial Letter Ballot : September 2013</a:t>
            </a:r>
          </a:p>
          <a:p>
            <a:pPr lvl="1"/>
            <a:r>
              <a:rPr lang="en-US" dirty="0"/>
              <a:t>Initial Sponsor Ballot : March 2015</a:t>
            </a:r>
          </a:p>
          <a:p>
            <a:pPr lvl="1"/>
            <a:r>
              <a:rPr lang="en-US" dirty="0"/>
              <a:t>EC Approval : January 2016</a:t>
            </a:r>
          </a:p>
          <a:p>
            <a:pPr lvl="1"/>
            <a:r>
              <a:rPr lang="en-US" dirty="0" err="1"/>
              <a:t>Revcom</a:t>
            </a:r>
            <a:r>
              <a:rPr lang="en-US" dirty="0"/>
              <a:t> Approval : March 2016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1706</TotalTime>
  <Words>235</Words>
  <Application>Microsoft Office PowerPoint</Application>
  <PresentationFormat>On-screen Show (4:3)</PresentationFormat>
  <Paragraphs>66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IEEE 802.11ah Closing Report for September 2013</vt:lpstr>
      <vt:lpstr>Activity in TGah</vt:lpstr>
      <vt:lpstr>Going forward</vt:lpstr>
      <vt:lpstr>WG LB motion</vt:lpstr>
      <vt:lpstr>Teleconference</vt:lpstr>
      <vt:lpstr>Timeline – No change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Dave Halasz</cp:lastModifiedBy>
  <cp:revision>201</cp:revision>
  <cp:lastPrinted>1998-02-10T13:28:06Z</cp:lastPrinted>
  <dcterms:created xsi:type="dcterms:W3CDTF">2009-11-09T00:32:22Z</dcterms:created>
  <dcterms:modified xsi:type="dcterms:W3CDTF">2013-09-19T09:55:33Z</dcterms:modified>
</cp:coreProperties>
</file>