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91" d="100"/>
          <a:sy n="91" d="100"/>
        </p:scale>
        <p:origin x="-3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1230r1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September Closing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2013-09-20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September 2013, held in Nanjing, China.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Approved Donald Eastlake (Huawei) as </a:t>
            </a:r>
            <a:r>
              <a:rPr lang="en-GB" dirty="0" err="1" smtClean="0"/>
              <a:t>TGak</a:t>
            </a:r>
            <a:r>
              <a:rPr lang="en-GB" dirty="0" smtClean="0"/>
              <a:t> Editor with Norm Finn (Cisco) as Vice-Editor.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</a:t>
            </a:r>
            <a:r>
              <a:rPr lang="en-GB" dirty="0" smtClean="0"/>
              <a:t>, </a:t>
            </a:r>
            <a:r>
              <a:rPr lang="en-GB" dirty="0" smtClean="0"/>
              <a:t>discussed, </a:t>
            </a:r>
            <a:r>
              <a:rPr lang="en-GB" dirty="0" smtClean="0"/>
              <a:t>and in some cases </a:t>
            </a:r>
            <a:r>
              <a:rPr lang="en-GB" dirty="0" smtClean="0"/>
              <a:t>produced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</a:t>
            </a:r>
            <a:r>
              <a:rPr lang="en-GB" dirty="0" smtClean="0"/>
              <a:t>ARC Tuesday morning</a:t>
            </a:r>
            <a:r>
              <a:rPr lang="en-GB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minutes of this </a:t>
            </a:r>
            <a:r>
              <a:rPr lang="en-GB" dirty="0" err="1"/>
              <a:t>TGak</a:t>
            </a:r>
            <a:r>
              <a:rPr lang="en-GB" dirty="0"/>
              <a:t> meeting will be in 11-13</a:t>
            </a:r>
            <a:r>
              <a:rPr lang="en-GB" dirty="0" smtClean="0"/>
              <a:t>/</a:t>
            </a:r>
            <a:r>
              <a:rPr lang="en-GB" dirty="0" smtClean="0"/>
              <a:t>1235</a:t>
            </a:r>
            <a:r>
              <a:rPr lang="en-GB" dirty="0" smtClean="0"/>
              <a:t> </a:t>
            </a:r>
            <a:r>
              <a:rPr lang="en-GB" dirty="0"/>
              <a:t>and an annotated agenda is in 11-13/</a:t>
            </a:r>
            <a:r>
              <a:rPr lang="en-GB" dirty="0" smtClean="0"/>
              <a:t>0953r6.</a:t>
            </a:r>
            <a:endParaRPr lang="en-GB" sz="1800" dirty="0" smtClean="0"/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Teleconferences</a:t>
            </a:r>
            <a:endParaRPr lang="en-GB" sz="2000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Decided to </a:t>
            </a:r>
            <a:r>
              <a:rPr lang="en-GB" dirty="0"/>
              <a:t>hold 1 hour </a:t>
            </a:r>
            <a:r>
              <a:rPr lang="en-GB" dirty="0" smtClean="0"/>
              <a:t>teleconferences, to be joint </a:t>
            </a:r>
            <a:r>
              <a:rPr lang="en-GB" dirty="0"/>
              <a:t>with </a:t>
            </a:r>
            <a:r>
              <a:rPr lang="en-GB" dirty="0" smtClean="0"/>
              <a:t>802.1Qbz if mutually convenient, </a:t>
            </a:r>
            <a:r>
              <a:rPr lang="en-GB" dirty="0"/>
              <a:t>on </a:t>
            </a:r>
            <a:r>
              <a:rPr lang="en-US" dirty="0" smtClean="0"/>
              <a:t>Monday, October 14</a:t>
            </a:r>
            <a:r>
              <a:rPr lang="en-US" baseline="30000" dirty="0" smtClean="0"/>
              <a:t>th</a:t>
            </a:r>
            <a:r>
              <a:rPr lang="en-US" dirty="0"/>
              <a:t> </a:t>
            </a:r>
            <a:r>
              <a:rPr lang="en-US" dirty="0" smtClean="0"/>
              <a:t>and 28</a:t>
            </a:r>
            <a:r>
              <a:rPr lang="en-US" baseline="30000" dirty="0" smtClean="0"/>
              <a:t>th</a:t>
            </a:r>
            <a:r>
              <a:rPr lang="en-US" dirty="0" smtClean="0"/>
              <a:t> at </a:t>
            </a:r>
            <a:r>
              <a:rPr lang="en-US" dirty="0"/>
              <a:t>5pm Eastern US </a:t>
            </a:r>
            <a:r>
              <a:rPr lang="en-US" dirty="0" smtClean="0"/>
              <a:t>time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13/0995r1</a:t>
            </a:r>
            <a:r>
              <a:rPr lang="en-US" dirty="0"/>
              <a:t>, “802.1AS Synchronization Services for 802.11ak Links”, Philippe Klein (Broadcom), Dave </a:t>
            </a:r>
            <a:r>
              <a:rPr lang="en-US" dirty="0" err="1"/>
              <a:t>Goodall</a:t>
            </a:r>
            <a:r>
              <a:rPr lang="en-US" dirty="0"/>
              <a:t> (Broadcom), Kevin Stanton (Intel</a:t>
            </a:r>
            <a:r>
              <a:rPr lang="en-US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13/</a:t>
            </a:r>
            <a:r>
              <a:rPr lang="en-US" dirty="0" smtClean="0"/>
              <a:t>0952r2 / 13/1055r0 / 13/1055r1 / 13/1210r0, </a:t>
            </a:r>
            <a:r>
              <a:rPr lang="en-US" dirty="0"/>
              <a:t>“Tag Stacking In LLC Media”, Norman Finn (Cisco</a:t>
            </a:r>
            <a:r>
              <a:rPr lang="en-US" dirty="0" smtClean="0"/>
              <a:t>), (Donald Eastlake (Huawei))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13/1171r0, “</a:t>
            </a:r>
            <a:r>
              <a:rPr lang="en-US" dirty="0"/>
              <a:t>Suggested text for P802.1AC-REV Clause </a:t>
            </a:r>
            <a:r>
              <a:rPr lang="en-US" dirty="0" smtClean="0"/>
              <a:t>12”, Norm Finn (Cisco)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11-13/1210r0 </a:t>
            </a:r>
            <a:r>
              <a:rPr lang="en-US" dirty="0" smtClean="0"/>
              <a:t>/ </a:t>
            </a:r>
            <a:r>
              <a:rPr lang="en-US" dirty="0"/>
              <a:t>11-13/1216r0 , </a:t>
            </a:r>
            <a:r>
              <a:rPr lang="en-US" dirty="0" smtClean="0"/>
              <a:t>“</a:t>
            </a:r>
            <a:r>
              <a:rPr lang="en-GB" dirty="0" smtClean="0"/>
              <a:t>Tag Solution Proposal 2</a:t>
            </a:r>
            <a:r>
              <a:rPr lang="en-US" dirty="0" smtClean="0"/>
              <a:t>”</a:t>
            </a:r>
            <a:r>
              <a:rPr lang="en-US" dirty="0"/>
              <a:t>, </a:t>
            </a:r>
            <a:r>
              <a:rPr lang="en-US" dirty="0" smtClean="0"/>
              <a:t>Mark Hamilton (</a:t>
            </a:r>
            <a:r>
              <a:rPr lang="en-US" dirty="0" err="1" smtClean="0"/>
              <a:t>Spectralink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 on solution to the sub-setting frame payload encoding problems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802.1Qbz.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454</Words>
  <Application>Microsoft Macintosh PowerPoint</Application>
  <PresentationFormat>On-screen Show (4:3)</PresentationFormat>
  <Paragraphs>70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September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53</cp:revision>
  <cp:lastPrinted>1601-01-01T00:00:00Z</cp:lastPrinted>
  <dcterms:created xsi:type="dcterms:W3CDTF">2010-02-15T12:38:41Z</dcterms:created>
  <dcterms:modified xsi:type="dcterms:W3CDTF">2013-09-19T09:12:54Z</dcterms:modified>
  <cp:category/>
</cp:coreProperties>
</file>