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0" autoAdjust="0"/>
  </p:normalViewPr>
  <p:slideViewPr>
    <p:cSldViewPr>
      <p:cViewPr varScale="1">
        <p:scale>
          <a:sx n="91" d="100"/>
          <a:sy n="91" d="100"/>
        </p:scale>
        <p:origin x="-3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/1230r0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September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</a:t>
            </a:r>
            <a:r>
              <a:rPr lang="en-GB" sz="2000" b="0" dirty="0" smtClean="0"/>
              <a:t>09-20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</a:t>
            </a:r>
            <a:r>
              <a:rPr lang="en-GB" dirty="0" smtClean="0"/>
              <a:t>802.11 </a:t>
            </a:r>
            <a:r>
              <a:rPr lang="en-GB" dirty="0" smtClean="0"/>
              <a:t>Meeting, </a:t>
            </a:r>
            <a:r>
              <a:rPr lang="en-GB" dirty="0" smtClean="0"/>
              <a:t>September 2013</a:t>
            </a:r>
            <a:r>
              <a:rPr lang="en-GB" dirty="0" smtClean="0"/>
              <a:t>, held in </a:t>
            </a:r>
            <a:r>
              <a:rPr lang="en-GB" dirty="0" smtClean="0"/>
              <a:t>Nanjing, China.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Received, discuss, and in some cases edit the </a:t>
            </a:r>
            <a:r>
              <a:rPr lang="en-GB" sz="2400" dirty="0"/>
              <a:t>submissions </a:t>
            </a:r>
            <a:r>
              <a:rPr lang="en-GB" sz="2400" dirty="0" smtClean="0"/>
              <a:t>listed on next page.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ARC Tuesday morning</a:t>
            </a:r>
            <a:r>
              <a:rPr lang="en-GB" sz="2400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11-13/916 and an annotated agenda is in 11-13/</a:t>
            </a:r>
            <a:r>
              <a:rPr lang="en-GB" sz="2400" dirty="0" smtClean="0"/>
              <a:t>0953r6.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Decided </a:t>
            </a:r>
            <a:r>
              <a:rPr lang="en-GB" sz="2400" dirty="0" smtClean="0"/>
              <a:t>to </a:t>
            </a:r>
            <a:r>
              <a:rPr lang="en-GB" sz="2400" dirty="0"/>
              <a:t>hold 1 hour </a:t>
            </a:r>
            <a:r>
              <a:rPr lang="en-GB" sz="2400" dirty="0" smtClean="0"/>
              <a:t>teleconferences, to be joint </a:t>
            </a:r>
            <a:r>
              <a:rPr lang="en-GB" sz="2400" dirty="0"/>
              <a:t>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October </a:t>
            </a:r>
            <a:r>
              <a:rPr lang="en-US" sz="2400" dirty="0" smtClean="0"/>
              <a:t>14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and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5pm Eastern US </a:t>
            </a:r>
            <a:r>
              <a:rPr lang="en-US" sz="2400" dirty="0" smtClean="0"/>
              <a:t>time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13</a:t>
            </a:r>
            <a:r>
              <a:rPr lang="en-US" dirty="0" smtClean="0"/>
              <a:t>/0995r1</a:t>
            </a:r>
            <a:r>
              <a:rPr lang="en-US" dirty="0"/>
              <a:t>, </a:t>
            </a:r>
            <a:r>
              <a:rPr lang="en-US" dirty="0"/>
              <a:t>“802.1AS Synchronization Services for 802.11ak Links”, Philippe Klein (Broadcom), Dave </a:t>
            </a:r>
            <a:r>
              <a:rPr lang="en-US" dirty="0" err="1"/>
              <a:t>Goodall</a:t>
            </a:r>
            <a:r>
              <a:rPr lang="en-US" dirty="0"/>
              <a:t> (Broadcom), Kevin Stanton (Intel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13/</a:t>
            </a:r>
            <a:r>
              <a:rPr lang="en-US" dirty="0" smtClean="0"/>
              <a:t>0952r2 / 13</a:t>
            </a:r>
            <a:r>
              <a:rPr lang="en-US" dirty="0" smtClean="0"/>
              <a:t>/1055r0 / 13/1055r1 / 13/1210r0, </a:t>
            </a:r>
            <a:r>
              <a:rPr lang="en-US" dirty="0"/>
              <a:t>“Tag Stacking In LLC Media”, Norman Finn (Cisco</a:t>
            </a:r>
            <a:r>
              <a:rPr lang="en-US" dirty="0" smtClean="0"/>
              <a:t>), (Donald Eastlake (Huawei))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13/1171r0, “</a:t>
            </a:r>
            <a:r>
              <a:rPr lang="en-US" dirty="0"/>
              <a:t>Suggested text for P802.1AC-REV Clause </a:t>
            </a:r>
            <a:r>
              <a:rPr lang="en-US" dirty="0" smtClean="0"/>
              <a:t>12”, Norm Finn (Cisco)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11-13/1210r0 </a:t>
            </a:r>
            <a:r>
              <a:rPr lang="en-US" dirty="0" smtClean="0"/>
              <a:t>/ </a:t>
            </a:r>
            <a:r>
              <a:rPr lang="en-US" dirty="0"/>
              <a:t>11-13/1216r0 , </a:t>
            </a:r>
            <a:r>
              <a:rPr lang="en-US" dirty="0" smtClean="0"/>
              <a:t>“</a:t>
            </a:r>
            <a:r>
              <a:rPr lang="en-GB" dirty="0" smtClean="0"/>
              <a:t>Tag Solution Proposal 2</a:t>
            </a:r>
            <a:r>
              <a:rPr lang="en-US" dirty="0" smtClean="0"/>
              <a:t>”</a:t>
            </a:r>
            <a:r>
              <a:rPr lang="en-US" dirty="0"/>
              <a:t>, </a:t>
            </a:r>
            <a:r>
              <a:rPr lang="en-US" dirty="0" smtClean="0"/>
              <a:t>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Plans</a:t>
            </a:r>
            <a:endParaRPr lang="en-GB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 on solution to the sub-setting </a:t>
            </a:r>
            <a:r>
              <a:rPr lang="en-GB" sz="2400" dirty="0" smtClean="0"/>
              <a:t>frame payload encoding problems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</a:t>
            </a:r>
            <a:r>
              <a:rPr lang="en-GB" sz="2400" dirty="0" smtClean="0"/>
              <a:t>meeting with </a:t>
            </a:r>
            <a:r>
              <a:rPr lang="en-GB" sz="2400" dirty="0" smtClean="0"/>
              <a:t>802.1Qbz.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434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September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50</cp:revision>
  <cp:lastPrinted>1601-01-01T00:00:00Z</cp:lastPrinted>
  <dcterms:created xsi:type="dcterms:W3CDTF">2010-02-15T12:38:41Z</dcterms:created>
  <dcterms:modified xsi:type="dcterms:W3CDTF">2013-09-19T07:19:59Z</dcterms:modified>
  <cp:category/>
</cp:coreProperties>
</file>