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2" r:id="rId4"/>
    <p:sldId id="266" r:id="rId5"/>
    <p:sldId id="265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420" autoAdjust="0"/>
  </p:normalViewPr>
  <p:slideViewPr>
    <p:cSldViewPr>
      <p:cViewPr varScale="1">
        <p:scale>
          <a:sx n="91" d="100"/>
          <a:sy n="91" d="100"/>
        </p:scale>
        <p:origin x="-344" y="-1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802.11-13/1230r0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0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802.11-13/1230r0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69604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802.11-13/1230r0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/1230r0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dirty="0" err="1" smtClean="0"/>
              <a:t>TGak</a:t>
            </a:r>
            <a:r>
              <a:rPr lang="en-GB" sz="3600" dirty="0" smtClean="0"/>
              <a:t> </a:t>
            </a:r>
            <a:r>
              <a:rPr lang="en-GB" sz="3600" dirty="0" smtClean="0"/>
              <a:t>September Closing </a:t>
            </a:r>
            <a:r>
              <a:rPr lang="en-GB" sz="3600" dirty="0" smtClean="0"/>
              <a:t>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</a:t>
            </a:r>
            <a:r>
              <a:rPr lang="en-GB" sz="2000" b="0" dirty="0" smtClean="0"/>
              <a:t>09-20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6036653"/>
              </p:ext>
            </p:extLst>
          </p:nvPr>
        </p:nvGraphicFramePr>
        <p:xfrm>
          <a:off x="685800" y="2438400"/>
          <a:ext cx="7772400" cy="1066801"/>
        </p:xfrm>
        <a:graphic>
          <a:graphicData uri="http://schemas.openxmlformats.org/drawingml/2006/table">
            <a:tbl>
              <a:tblPr/>
              <a:tblGrid>
                <a:gridCol w="1797968"/>
                <a:gridCol w="1224136"/>
                <a:gridCol w="1473696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Eastlake, 3</a:t>
                      </a:r>
                      <a:r>
                        <a:rPr lang="en-US" sz="1600" b="0" baseline="30000" dirty="0" smtClean="0">
                          <a:effectLst/>
                          <a:latin typeface="Times New Roman"/>
                          <a:ea typeface="Times New Roman"/>
                        </a:rPr>
                        <a:t>rd</a:t>
                      </a:r>
                      <a:r>
                        <a:rPr lang="en-US" sz="1600" b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lnSpc>
                <a:spcPct val="120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Closing Report of IEEE 802.11 Task Group AK at the IEEE </a:t>
            </a:r>
            <a:r>
              <a:rPr lang="en-GB" dirty="0" smtClean="0"/>
              <a:t>802.11 </a:t>
            </a:r>
            <a:r>
              <a:rPr lang="en-GB" dirty="0" smtClean="0"/>
              <a:t>Meeting, </a:t>
            </a:r>
            <a:r>
              <a:rPr lang="en-GB" dirty="0" smtClean="0"/>
              <a:t>September 2013</a:t>
            </a:r>
            <a:r>
              <a:rPr lang="en-GB" dirty="0" smtClean="0"/>
              <a:t>, held in </a:t>
            </a:r>
            <a:r>
              <a:rPr lang="en-GB" dirty="0" smtClean="0"/>
              <a:t>Nanjing, China.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Received, discuss, and in some cases edit the </a:t>
            </a:r>
            <a:r>
              <a:rPr lang="en-GB" sz="2400" dirty="0"/>
              <a:t>submissions </a:t>
            </a:r>
            <a:r>
              <a:rPr lang="en-GB" sz="2400" dirty="0" smtClean="0"/>
              <a:t>listed on next page.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</a:t>
            </a:r>
            <a:r>
              <a:rPr lang="en-GB" sz="2400" dirty="0" smtClean="0"/>
              <a:t>ARC Tuesday morning</a:t>
            </a:r>
            <a:r>
              <a:rPr lang="en-GB" sz="2400" dirty="0"/>
              <a:t>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of this </a:t>
            </a:r>
            <a:r>
              <a:rPr lang="en-GB" sz="2400" dirty="0" err="1"/>
              <a:t>TGak</a:t>
            </a:r>
            <a:r>
              <a:rPr lang="en-GB" sz="2400" dirty="0"/>
              <a:t> meeting will be in 11-13/916 and an annotated agenda is in 11-13/</a:t>
            </a:r>
            <a:r>
              <a:rPr lang="en-GB" sz="2400" dirty="0" smtClean="0"/>
              <a:t>0953r6.</a:t>
            </a:r>
            <a:endParaRPr lang="en-GB" dirty="0" smtClean="0"/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Teleconferences</a:t>
            </a:r>
            <a:endParaRPr lang="en-GB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Decided </a:t>
            </a:r>
            <a:r>
              <a:rPr lang="en-GB" sz="2400" dirty="0" smtClean="0"/>
              <a:t>to </a:t>
            </a:r>
            <a:r>
              <a:rPr lang="en-GB" sz="2400" dirty="0"/>
              <a:t>hold 1 hour </a:t>
            </a:r>
            <a:r>
              <a:rPr lang="en-GB" sz="2400" dirty="0" smtClean="0"/>
              <a:t>teleconferences, to be joint </a:t>
            </a:r>
            <a:r>
              <a:rPr lang="en-GB" sz="2400" dirty="0"/>
              <a:t>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Monday, October </a:t>
            </a:r>
            <a:r>
              <a:rPr lang="en-US" sz="2400" dirty="0" smtClean="0"/>
              <a:t>14</a:t>
            </a:r>
            <a:r>
              <a:rPr lang="en-US" sz="2400" baseline="30000" dirty="0" smtClean="0"/>
              <a:t>th</a:t>
            </a:r>
            <a:r>
              <a:rPr lang="en-US" sz="2400" dirty="0"/>
              <a:t> </a:t>
            </a:r>
            <a:r>
              <a:rPr lang="en-US" sz="2400" dirty="0" smtClean="0"/>
              <a:t>and 28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at </a:t>
            </a:r>
            <a:r>
              <a:rPr lang="en-US" sz="2400" dirty="0"/>
              <a:t>5pm Eastern US </a:t>
            </a:r>
            <a:r>
              <a:rPr lang="en-US" sz="2400" dirty="0" smtClean="0"/>
              <a:t>time</a:t>
            </a:r>
            <a:r>
              <a:rPr lang="en-GB" sz="2400" dirty="0" smtClean="0"/>
              <a:t>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Presentations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13</a:t>
            </a:r>
            <a:r>
              <a:rPr lang="en-US" dirty="0" smtClean="0"/>
              <a:t>/0995r1</a:t>
            </a:r>
            <a:r>
              <a:rPr lang="en-US" dirty="0"/>
              <a:t>, </a:t>
            </a:r>
            <a:r>
              <a:rPr lang="en-US" dirty="0"/>
              <a:t>“802.1AS Synchronization Services for 802.11ak Links”, Philippe Klein (Broadcom), Dave </a:t>
            </a:r>
            <a:r>
              <a:rPr lang="en-US" dirty="0" err="1"/>
              <a:t>Goodall</a:t>
            </a:r>
            <a:r>
              <a:rPr lang="en-US" dirty="0"/>
              <a:t> (Broadcom), Kevin Stanton (Intel</a:t>
            </a:r>
            <a:r>
              <a:rPr lang="en-US" dirty="0" smtClean="0"/>
              <a:t>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/>
              <a:t>13/</a:t>
            </a:r>
            <a:r>
              <a:rPr lang="en-US" dirty="0" smtClean="0"/>
              <a:t>0952r2 / 13</a:t>
            </a:r>
            <a:r>
              <a:rPr lang="en-US" dirty="0" smtClean="0"/>
              <a:t>/1055r0 / 13/1055r1 / 13/1210r0, </a:t>
            </a:r>
            <a:r>
              <a:rPr lang="en-US" dirty="0"/>
              <a:t>“Tag Stacking In LLC Media”, Norman Finn (Cisco</a:t>
            </a:r>
            <a:r>
              <a:rPr lang="en-US" dirty="0" smtClean="0"/>
              <a:t>), (Donald Eastlake (Huawei))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13/1171r0, “</a:t>
            </a:r>
            <a:r>
              <a:rPr lang="en-US" dirty="0"/>
              <a:t>Suggested text for P802.1AC-REV Clause </a:t>
            </a:r>
            <a:r>
              <a:rPr lang="en-US" dirty="0" smtClean="0"/>
              <a:t>12”, Norm Finn (Cisco)</a:t>
            </a:r>
            <a:endParaRPr lang="en-US" dirty="0"/>
          </a:p>
          <a:p>
            <a:pPr marL="800100" lvl="1" indent="-342900">
              <a:buFont typeface="Arial"/>
              <a:buChar char="•"/>
            </a:pPr>
            <a:r>
              <a:rPr lang="en-US" dirty="0"/>
              <a:t>11-13/1210r0 </a:t>
            </a:r>
            <a:r>
              <a:rPr lang="en-US" dirty="0" smtClean="0"/>
              <a:t>/ </a:t>
            </a:r>
            <a:r>
              <a:rPr lang="en-US" dirty="0"/>
              <a:t>11-13/1216r0 , </a:t>
            </a:r>
            <a:r>
              <a:rPr lang="en-US" dirty="0" smtClean="0"/>
              <a:t>“</a:t>
            </a:r>
            <a:r>
              <a:rPr lang="en-GB" dirty="0" smtClean="0"/>
              <a:t>Tag Solution Proposal 2</a:t>
            </a:r>
            <a:r>
              <a:rPr lang="en-US" dirty="0" smtClean="0"/>
              <a:t>”</a:t>
            </a:r>
            <a:r>
              <a:rPr lang="en-US" dirty="0"/>
              <a:t>, </a:t>
            </a:r>
            <a:r>
              <a:rPr lang="en-US" dirty="0" smtClean="0"/>
              <a:t>Mark Hamilton (</a:t>
            </a:r>
            <a:r>
              <a:rPr lang="en-US" dirty="0" err="1" smtClean="0"/>
              <a:t>Spectralink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10286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November Plans</a:t>
            </a:r>
            <a:endParaRPr lang="en-GB" sz="28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Decide on solution to the sub-setting </a:t>
            </a:r>
            <a:r>
              <a:rPr lang="en-GB" sz="2400" dirty="0" smtClean="0"/>
              <a:t>frame payload encoding problems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</a:t>
            </a:r>
            <a:r>
              <a:rPr lang="en-GB" sz="2400" dirty="0" smtClean="0"/>
              <a:t>meeting with </a:t>
            </a:r>
            <a:r>
              <a:rPr lang="en-GB" sz="2400" dirty="0" smtClean="0"/>
              <a:t>802.1Qbz.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timeline for </a:t>
            </a:r>
            <a:r>
              <a:rPr lang="en-GB" sz="2400" dirty="0" err="1" smtClean="0"/>
              <a:t>TGak</a:t>
            </a:r>
            <a:r>
              <a:rPr lang="en-GB" sz="2400" dirty="0" smtClean="0"/>
              <a:t>.</a:t>
            </a:r>
            <a:endParaRPr lang="en-GB" sz="2400" dirty="0"/>
          </a:p>
          <a:p>
            <a:pPr marL="457200" lvl="1" indent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10370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1678</TotalTime>
  <Words>434</Words>
  <Application>Microsoft Macintosh PowerPoint</Application>
  <PresentationFormat>On-screen Show (4:3)</PresentationFormat>
  <Paragraphs>69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TGak September Closing Report</vt:lpstr>
      <vt:lpstr>Abstract</vt:lpstr>
      <vt:lpstr>TGak Closing Report</vt:lpstr>
      <vt:lpstr>TGak Closing Report</vt:lpstr>
      <vt:lpstr>TGak Closing Report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Closing Report</dc:title>
  <dc:subject/>
  <dc:creator>Donald Eastlake</dc:creator>
  <cp:keywords/>
  <dc:description/>
  <cp:lastModifiedBy>Donald Eastlake</cp:lastModifiedBy>
  <cp:revision>50</cp:revision>
  <cp:lastPrinted>1601-01-01T00:00:00Z</cp:lastPrinted>
  <dcterms:created xsi:type="dcterms:W3CDTF">2010-02-15T12:38:41Z</dcterms:created>
  <dcterms:modified xsi:type="dcterms:W3CDTF">2013-09-19T07:19:59Z</dcterms:modified>
  <cp:category/>
</cp:coreProperties>
</file>