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802.11-13/1229r1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802.11-13/1229r1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802.11-13/1229r1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802.11-13/1229r1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802.11-13/1229r1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802.11-13/1229r1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2013-09-20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Document" r:id="rId4" imgW="8146441" imgH="2306477" progId="Word.Document.8">
                  <p:embed/>
                </p:oleObj>
              </mc:Choice>
              <mc:Fallback>
                <p:oleObj name="Document" r:id="rId4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September 2013, Nanjing, China.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sz="2000" dirty="0" smtClean="0"/>
              <a:t>Secretary: </a:t>
            </a:r>
            <a:r>
              <a:rPr lang="en-GB" sz="2000" dirty="0" err="1" smtClean="0"/>
              <a:t>Dapeng</a:t>
            </a:r>
            <a:r>
              <a:rPr lang="en-GB" sz="2000" dirty="0" smtClean="0"/>
              <a:t> Liu (CMCC)</a:t>
            </a:r>
          </a:p>
          <a:p>
            <a:r>
              <a:rPr lang="en-GB" sz="2000" dirty="0" smtClean="0"/>
              <a:t>Initial </a:t>
            </a:r>
            <a:r>
              <a:rPr lang="en-GB" sz="2000" dirty="0" smtClean="0"/>
              <a:t>technical presentations</a:t>
            </a:r>
            <a:endParaRPr lang="en-GB" sz="2000" dirty="0"/>
          </a:p>
          <a:p>
            <a:pPr lvl="2"/>
            <a:r>
              <a:rPr lang="en-GB" dirty="0" smtClean="0"/>
              <a:t>11-13-1091r0	Protocol </a:t>
            </a:r>
            <a:r>
              <a:rPr lang="en-GB" dirty="0"/>
              <a:t>Architecture of </a:t>
            </a:r>
            <a:r>
              <a:rPr lang="en-GB" dirty="0" smtClean="0"/>
              <a:t>802.11aq</a:t>
            </a:r>
          </a:p>
          <a:p>
            <a:pPr lvl="2"/>
            <a:r>
              <a:rPr lang="en-GB" dirty="0" smtClean="0"/>
              <a:t>11-13-1179r0</a:t>
            </a:r>
            <a:r>
              <a:rPr lang="en-GB" dirty="0"/>
              <a:t>	PAD for Soft </a:t>
            </a:r>
            <a:r>
              <a:rPr lang="en-GB" dirty="0" smtClean="0"/>
              <a:t>AP</a:t>
            </a:r>
          </a:p>
          <a:p>
            <a:pPr lvl="2"/>
            <a:r>
              <a:rPr lang="pt-BR" dirty="0" smtClean="0"/>
              <a:t>11-13-0796r1	</a:t>
            </a:r>
            <a:r>
              <a:rPr lang="en-GB" dirty="0"/>
              <a:t>Two step service discovery for </a:t>
            </a:r>
            <a:r>
              <a:rPr lang="en-GB" dirty="0" err="1" smtClean="0"/>
              <a:t>Tgaq</a:t>
            </a:r>
            <a:endParaRPr lang="en-GB" dirty="0" smtClean="0"/>
          </a:p>
          <a:p>
            <a:pPr lvl="2"/>
            <a:r>
              <a:rPr lang="pt-BR" dirty="0" smtClean="0"/>
              <a:t>11-13-1130r1 </a:t>
            </a:r>
            <a:r>
              <a:rPr lang="pt-BR" dirty="0"/>
              <a:t>	</a:t>
            </a:r>
            <a:r>
              <a:rPr lang="en-GB" dirty="0" err="1"/>
              <a:t>TGaq</a:t>
            </a:r>
            <a:r>
              <a:rPr lang="en-GB" dirty="0"/>
              <a:t> option for service discovery mode</a:t>
            </a:r>
            <a:endParaRPr lang="pt-BR" dirty="0"/>
          </a:p>
          <a:p>
            <a:pPr lvl="2"/>
            <a:r>
              <a:rPr lang="pt-BR" dirty="0" smtClean="0"/>
              <a:t>11-13-0788r1	</a:t>
            </a:r>
            <a:r>
              <a:rPr lang="en-GB" dirty="0" smtClean="0"/>
              <a:t>Transaction </a:t>
            </a:r>
            <a:r>
              <a:rPr lang="en-GB" dirty="0" smtClean="0"/>
              <a:t>Protocol</a:t>
            </a:r>
            <a:endParaRPr lang="pt-BR" dirty="0"/>
          </a:p>
          <a:p>
            <a:r>
              <a:rPr lang="en-GB" sz="2000" dirty="0" smtClean="0"/>
              <a:t>Updated documents</a:t>
            </a:r>
            <a:endParaRPr lang="en-GB" sz="1800" dirty="0" smtClean="0"/>
          </a:p>
          <a:p>
            <a:pPr lvl="2"/>
            <a:r>
              <a:rPr lang="en-GB" dirty="0" smtClean="0"/>
              <a:t>11-13-0299r3	Draft terminology</a:t>
            </a:r>
          </a:p>
          <a:p>
            <a:pPr lvl="2"/>
            <a:r>
              <a:rPr lang="en-GB" dirty="0" smtClean="0"/>
              <a:t>11-13-1182r0 </a:t>
            </a:r>
            <a:r>
              <a:rPr lang="en-GB" dirty="0" smtClean="0"/>
              <a:t>	Open </a:t>
            </a:r>
            <a:r>
              <a:rPr lang="en-GB" dirty="0" smtClean="0"/>
              <a:t>Issues</a:t>
            </a:r>
          </a:p>
          <a:p>
            <a:pPr lvl="2"/>
            <a:r>
              <a:rPr lang="en-GB" dirty="0" smtClean="0"/>
              <a:t>11-13-0300r1	Specification Framework Document</a:t>
            </a:r>
            <a:endParaRPr lang="en-GB" dirty="0" smtClean="0"/>
          </a:p>
          <a:p>
            <a:r>
              <a:rPr lang="en-GB" sz="2000" dirty="0" smtClean="0"/>
              <a:t>Teleconference: 29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October 2013 10:00 ET</a:t>
            </a:r>
          </a:p>
          <a:p>
            <a:r>
              <a:rPr lang="en-GB" sz="2000" dirty="0" smtClean="0"/>
              <a:t>Plans for November 2013</a:t>
            </a:r>
            <a:endParaRPr lang="en-GB" sz="1800" dirty="0" smtClean="0"/>
          </a:p>
          <a:p>
            <a:pPr lvl="1"/>
            <a:r>
              <a:rPr lang="en-GB" sz="1800" dirty="0" smtClean="0"/>
              <a:t>Initial normative text for draft</a:t>
            </a:r>
          </a:p>
          <a:p>
            <a:pPr lvl="1"/>
            <a:r>
              <a:rPr lang="en-GB" sz="1800" dirty="0" smtClean="0"/>
              <a:t>Continued technical 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13041</TotalTime>
  <Words>94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740</cp:revision>
  <cp:lastPrinted>1998-02-10T13:28:06Z</cp:lastPrinted>
  <dcterms:created xsi:type="dcterms:W3CDTF">2004-12-02T14:01:45Z</dcterms:created>
  <dcterms:modified xsi:type="dcterms:W3CDTF">2013-09-19T06:09:20Z</dcterms:modified>
</cp:coreProperties>
</file>