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08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73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802.11-13/1229r1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September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9C88E9-EC12-4287-99A5-81D34C9AF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802.11-13/1229r1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September</a:t>
            </a: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26551D7-E6EC-43A4-A9D0-0201A2BBD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1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802.11-13/1229r1</a:t>
            </a:r>
            <a:endParaRPr lang="en-GB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FA0DF2A-4090-463A-968B-4ABD6F561DCD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802.11-13/1229r1</a:t>
            </a:r>
            <a:endParaRPr lang="en-GB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</a:t>
            </a:r>
            <a:endParaRPr lang="en-GB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802.11-13/1229r1</a:t>
            </a:r>
            <a:endParaRPr lang="en-GB" sz="14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</a:t>
            </a:r>
            <a:endParaRPr lang="en-GB" sz="140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A7B95730-A268-494D-91A1-2AFF9480B191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A98C2C-8D7F-42C2-B8BD-A976FFC20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10CFEF-2439-46F4-92BF-4E85320BA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1B9D92-C207-40BF-8E41-424E2C7C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F6EF58-678B-40E3-B129-E21CB54C2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E2EFF8-B32E-4460-97A5-036F2CCB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3F323D-FF7F-4BD0-983B-4EEB81ABD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C0D3C4-9F7F-482A-8A78-B9A0F69C8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1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BD90BF-033E-4806-ADEB-83C35013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9299C5-D044-4335-ADF9-060E3FDA9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0C7A5B-597F-4943-AD7D-2194C54B2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3014FC-595E-4E57-BD7D-B6581FB16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7AE716F1-E71B-4297-9DF8-3DCC515C8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</a:t>
            </a:r>
            <a:r>
              <a:rPr lang="en-GB" sz="1800" b="1" dirty="0" smtClean="0"/>
              <a:t>802.11-13/1229r1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GB" sz="180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0AA6CC1-B35F-400A-AD97-617E7B9F358A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err="1" smtClean="0"/>
              <a:t>TGaq</a:t>
            </a:r>
            <a:r>
              <a:rPr lang="en-GB" dirty="0" smtClean="0"/>
              <a:t>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2013-09-20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361853"/>
              </p:ext>
            </p:extLst>
          </p:nvPr>
        </p:nvGraphicFramePr>
        <p:xfrm>
          <a:off x="520700" y="2273300"/>
          <a:ext cx="77978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Document" r:id="rId4" imgW="8146441" imgH="2306477" progId="Word.Document.8">
                  <p:embed/>
                </p:oleObj>
              </mc:Choice>
              <mc:Fallback>
                <p:oleObj name="Document" r:id="rId4" imgW="8146441" imgH="2306477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3300"/>
                        <a:ext cx="77978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GB" sz="180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</a:t>
            </a:r>
            <a:r>
              <a:rPr lang="en-GB" sz="3200" dirty="0" err="1" smtClean="0"/>
              <a:t>TGaq</a:t>
            </a:r>
            <a:r>
              <a:rPr lang="en-GB" sz="3200" dirty="0" smtClean="0"/>
              <a:t> (Pre-Association Discovery) for September 2013, Nanjing, China.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GB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53C9A94-B312-452C-97DA-880A7EDB2DCC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544715"/>
          </a:xfrm>
        </p:spPr>
        <p:txBody>
          <a:bodyPr/>
          <a:lstStyle/>
          <a:p>
            <a:r>
              <a:rPr lang="en-GB" sz="2000" dirty="0" smtClean="0"/>
              <a:t>Secretary: </a:t>
            </a:r>
            <a:r>
              <a:rPr lang="en-GB" sz="2000" dirty="0" err="1" smtClean="0"/>
              <a:t>Dapeng</a:t>
            </a:r>
            <a:r>
              <a:rPr lang="en-GB" sz="2000" dirty="0" smtClean="0"/>
              <a:t> Liu (CMCC)</a:t>
            </a:r>
          </a:p>
          <a:p>
            <a:r>
              <a:rPr lang="en-GB" sz="2000" dirty="0" smtClean="0"/>
              <a:t>Initial </a:t>
            </a:r>
            <a:r>
              <a:rPr lang="en-GB" sz="2000" dirty="0" smtClean="0"/>
              <a:t>technical presentations</a:t>
            </a:r>
            <a:endParaRPr lang="en-GB" sz="2000" dirty="0"/>
          </a:p>
          <a:p>
            <a:pPr lvl="2"/>
            <a:r>
              <a:rPr lang="en-GB" dirty="0" smtClean="0"/>
              <a:t>11-13-1091r0	Protocol </a:t>
            </a:r>
            <a:r>
              <a:rPr lang="en-GB" dirty="0"/>
              <a:t>Architecture of </a:t>
            </a:r>
            <a:r>
              <a:rPr lang="en-GB" dirty="0" smtClean="0"/>
              <a:t>802.11aq</a:t>
            </a:r>
          </a:p>
          <a:p>
            <a:pPr lvl="2"/>
            <a:r>
              <a:rPr lang="en-GB" dirty="0" smtClean="0"/>
              <a:t>11-13-1179r0</a:t>
            </a:r>
            <a:r>
              <a:rPr lang="en-GB" dirty="0"/>
              <a:t>	PAD for Soft </a:t>
            </a:r>
            <a:r>
              <a:rPr lang="en-GB" dirty="0" smtClean="0"/>
              <a:t>AP</a:t>
            </a:r>
          </a:p>
          <a:p>
            <a:pPr lvl="2"/>
            <a:r>
              <a:rPr lang="pt-BR" dirty="0" smtClean="0"/>
              <a:t>11-13-0796r1	</a:t>
            </a:r>
            <a:r>
              <a:rPr lang="en-GB" dirty="0"/>
              <a:t>Two step service discovery for </a:t>
            </a:r>
            <a:r>
              <a:rPr lang="en-GB" dirty="0" err="1" smtClean="0"/>
              <a:t>Tgaq</a:t>
            </a:r>
            <a:endParaRPr lang="en-GB" dirty="0" smtClean="0"/>
          </a:p>
          <a:p>
            <a:pPr lvl="2"/>
            <a:r>
              <a:rPr lang="pt-BR" dirty="0" smtClean="0"/>
              <a:t>11-13-1130r1 </a:t>
            </a:r>
            <a:r>
              <a:rPr lang="pt-BR" dirty="0"/>
              <a:t>	</a:t>
            </a:r>
            <a:r>
              <a:rPr lang="en-GB" dirty="0" err="1"/>
              <a:t>TGaq</a:t>
            </a:r>
            <a:r>
              <a:rPr lang="en-GB" dirty="0"/>
              <a:t> option for service discovery mode</a:t>
            </a:r>
            <a:endParaRPr lang="pt-BR" dirty="0"/>
          </a:p>
          <a:p>
            <a:pPr lvl="2"/>
            <a:r>
              <a:rPr lang="pt-BR" dirty="0" smtClean="0"/>
              <a:t>11-13-0788r1	</a:t>
            </a:r>
            <a:r>
              <a:rPr lang="en-GB" dirty="0" smtClean="0"/>
              <a:t>Transaction </a:t>
            </a:r>
            <a:r>
              <a:rPr lang="en-GB" dirty="0" smtClean="0"/>
              <a:t>Protocol</a:t>
            </a:r>
            <a:endParaRPr lang="pt-BR" dirty="0"/>
          </a:p>
          <a:p>
            <a:r>
              <a:rPr lang="en-GB" sz="2000" dirty="0" smtClean="0"/>
              <a:t>Updated documents</a:t>
            </a:r>
            <a:endParaRPr lang="en-GB" sz="1800" dirty="0" smtClean="0"/>
          </a:p>
          <a:p>
            <a:pPr lvl="2"/>
            <a:r>
              <a:rPr lang="en-GB" dirty="0" smtClean="0"/>
              <a:t>11-13-0299r3	Draft terminology</a:t>
            </a:r>
          </a:p>
          <a:p>
            <a:pPr lvl="2"/>
            <a:r>
              <a:rPr lang="en-GB" dirty="0" smtClean="0"/>
              <a:t>11-13-1182r0 </a:t>
            </a:r>
            <a:r>
              <a:rPr lang="en-GB" dirty="0" smtClean="0"/>
              <a:t>	Open </a:t>
            </a:r>
            <a:r>
              <a:rPr lang="en-GB" dirty="0" smtClean="0"/>
              <a:t>Issues</a:t>
            </a:r>
          </a:p>
          <a:p>
            <a:pPr lvl="2"/>
            <a:r>
              <a:rPr lang="en-GB" dirty="0" smtClean="0"/>
              <a:t>11-13-0300r1	Specification Framework Document</a:t>
            </a:r>
            <a:endParaRPr lang="en-GB" dirty="0" smtClean="0"/>
          </a:p>
          <a:p>
            <a:r>
              <a:rPr lang="en-GB" sz="2000" dirty="0" smtClean="0"/>
              <a:t>Teleconference: 29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October 2013 10:00 ET</a:t>
            </a:r>
          </a:p>
          <a:p>
            <a:r>
              <a:rPr lang="en-GB" sz="2000" dirty="0" smtClean="0"/>
              <a:t>Plans for November 2013</a:t>
            </a:r>
            <a:endParaRPr lang="en-GB" sz="1800" dirty="0" smtClean="0"/>
          </a:p>
          <a:p>
            <a:pPr lvl="1"/>
            <a:r>
              <a:rPr lang="en-GB" sz="1800" dirty="0" smtClean="0"/>
              <a:t>Initial normative text for draft</a:t>
            </a:r>
          </a:p>
          <a:p>
            <a:pPr lvl="1"/>
            <a:r>
              <a:rPr lang="en-GB" sz="1800" dirty="0" smtClean="0"/>
              <a:t>Continued technical presentations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13041</TotalTime>
  <Words>94</Words>
  <Application>Microsoft Office PowerPoint</Application>
  <PresentationFormat>On-screen Show (4:3)</PresentationFormat>
  <Paragraphs>41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</vt:lpstr>
      <vt:lpstr>Document</vt:lpstr>
      <vt:lpstr>TGaq Closing Report</vt:lpstr>
      <vt:lpstr>Abstract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McCann</cp:lastModifiedBy>
  <cp:revision>740</cp:revision>
  <cp:lastPrinted>1998-02-10T13:28:06Z</cp:lastPrinted>
  <dcterms:created xsi:type="dcterms:W3CDTF">2004-12-02T14:01:45Z</dcterms:created>
  <dcterms:modified xsi:type="dcterms:W3CDTF">2013-09-19T06:09:20Z</dcterms:modified>
</cp:coreProperties>
</file>