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07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122" d="100"/>
          <a:sy n="122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Sept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802.11-13/1220r0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3/24-13-0039-00-0000-itu-r-236-1-second-response.docx" TargetMode="External"/><Relationship Id="rId2" Type="http://schemas.openxmlformats.org/officeDocument/2006/relationships/hyperlink" Target="https://mentor.ieee.org/802.18/dcn/13/18-13-0067-03-0000-draft-contribution-of-ieee-802-on-question-236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3/24-13-0037-02-0000-802-24-white-paper.docx" TargetMode="External"/><Relationship Id="rId5" Type="http://schemas.openxmlformats.org/officeDocument/2006/relationships/hyperlink" Target="https://mentor.ieee.org/802.24/dcn/13/24-13-0034-01-0000-september-2013-report.pdf" TargetMode="External"/><Relationship Id="rId4" Type="http://schemas.openxmlformats.org/officeDocument/2006/relationships/hyperlink" Target="NUL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802.24 </a:t>
            </a:r>
            <a:r>
              <a:rPr lang="en-GB" dirty="0" smtClean="0"/>
              <a:t>Liaison Report </a:t>
            </a:r>
            <a:r>
              <a:rPr lang="en-GB" dirty="0" smtClean="0"/>
              <a:t>(Sept 13)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2400" cy="4323184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2013-09-18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 smtClean="0"/>
              <a:t>Sept 2013</a:t>
            </a:r>
            <a:endParaRPr lang="en-GB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p:oleObj spid="_x0000_s1059" name="Document" r:id="rId4" imgW="8152664" imgH="2297815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Introduction and Meeting Plan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990656" cy="4114800"/>
          </a:xfrm>
        </p:spPr>
        <p:txBody>
          <a:bodyPr/>
          <a:lstStyle/>
          <a:p>
            <a:r>
              <a:rPr lang="en-US" dirty="0" smtClean="0"/>
              <a:t>802.24 is the Smart Grid Technical Advisory Group</a:t>
            </a:r>
          </a:p>
          <a:p>
            <a:endParaRPr lang="en-US" dirty="0" smtClean="0"/>
          </a:p>
          <a:p>
            <a:r>
              <a:rPr lang="en-US" dirty="0" smtClean="0"/>
              <a:t>Formed Nov 2012 to coordinate internal to and external to IEEE 802 in matters related to Smart Grid standards</a:t>
            </a:r>
          </a:p>
          <a:p>
            <a:endParaRPr lang="en-US" dirty="0" smtClean="0"/>
          </a:p>
          <a:p>
            <a:r>
              <a:rPr lang="en-US" dirty="0" smtClean="0"/>
              <a:t>Established meeting plan is 3 slots: PM2 on Monday, Tuesday and Wednesday</a:t>
            </a:r>
          </a:p>
          <a:p>
            <a:endParaRPr lang="en-US" dirty="0" smtClean="0"/>
          </a:p>
          <a:p>
            <a:r>
              <a:rPr lang="en-US" dirty="0" smtClean="0"/>
              <a:t>Participation from </a:t>
            </a:r>
            <a:r>
              <a:rPr lang="en-US" dirty="0" smtClean="0"/>
              <a:t>all </a:t>
            </a:r>
            <a:r>
              <a:rPr lang="en-US" dirty="0" smtClean="0"/>
              <a:t>802 working groups is invited</a:t>
            </a:r>
          </a:p>
          <a:p>
            <a:pPr lvl="1"/>
            <a:r>
              <a:rPr lang="en-US" dirty="0" smtClean="0"/>
              <a:t>Reciprocal attendance credit is available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September 2013 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827240"/>
          </a:xfrm>
        </p:spPr>
        <p:txBody>
          <a:bodyPr/>
          <a:lstStyle/>
          <a:p>
            <a:r>
              <a:rPr lang="en-US" dirty="0" smtClean="0"/>
              <a:t>Edited the IEEE 802 response to </a:t>
            </a:r>
            <a:r>
              <a:rPr lang="en-US" dirty="0" smtClean="0"/>
              <a:t>ITU-R </a:t>
            </a:r>
            <a:r>
              <a:rPr lang="en-US" dirty="0" smtClean="0"/>
              <a:t>Question 236/1</a:t>
            </a:r>
          </a:p>
          <a:p>
            <a:pPr lvl="1"/>
            <a:r>
              <a:rPr lang="en-US" dirty="0" smtClean="0"/>
              <a:t>Baseline (starting point) 802.18 document with initial IEEE 802 response in document </a:t>
            </a:r>
            <a:r>
              <a:rPr lang="en-US" dirty="0" smtClean="0">
                <a:hlinkClick r:id="rId2"/>
              </a:rPr>
              <a:t>IEEE 802.18-13-0067-03-0000</a:t>
            </a:r>
            <a:endParaRPr lang="en-US" dirty="0" smtClean="0"/>
          </a:p>
          <a:p>
            <a:pPr lvl="1"/>
            <a:r>
              <a:rPr lang="en-US" dirty="0" smtClean="0"/>
              <a:t>802.24 edited version in document </a:t>
            </a:r>
            <a:r>
              <a:rPr lang="en-US" dirty="0" smtClean="0">
                <a:hlinkClick r:id="rId3"/>
              </a:rPr>
              <a:t>IEEE 802.24-13-0039-00-0000</a:t>
            </a:r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Provided comments on CEN-CENELEC-ETSI Smart Grid Coordination Group's “</a:t>
            </a:r>
            <a:r>
              <a:rPr lang="en-US" dirty="0" smtClean="0">
                <a:hlinkClick r:id="rId4" invalidUrl="ftp://ftp.cen.eu/EN/EuropeanStandardization/HotTopics/SmartGrids/First Set of Standards.pdf"/>
              </a:rPr>
              <a:t>First Set of Standards</a:t>
            </a:r>
            <a:r>
              <a:rPr 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IEEE 802 standards were omitted, and other issues were </a:t>
            </a:r>
            <a:r>
              <a:rPr lang="en-US" dirty="0" smtClean="0"/>
              <a:t>noted</a:t>
            </a:r>
          </a:p>
          <a:p>
            <a:pPr lvl="1"/>
            <a:r>
              <a:rPr lang="en-US" dirty="0" smtClean="0"/>
              <a:t>Comments in the closing report: </a:t>
            </a:r>
            <a:r>
              <a:rPr lang="en-US" dirty="0" smtClean="0">
                <a:hlinkClick r:id="rId5"/>
              </a:rPr>
              <a:t>IEEE 802.24-13-0034-01-0000</a:t>
            </a:r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Started </a:t>
            </a:r>
            <a:r>
              <a:rPr lang="en-US" dirty="0" smtClean="0"/>
              <a:t>development of a IEEE White Paper on the applicability of IEEE 802 standards in the smart grid</a:t>
            </a:r>
          </a:p>
          <a:p>
            <a:pPr lvl="1"/>
            <a:r>
              <a:rPr lang="en-US" dirty="0" smtClean="0"/>
              <a:t>Pre-draft </a:t>
            </a:r>
            <a:r>
              <a:rPr lang="en-US" dirty="0" smtClean="0"/>
              <a:t>posted as </a:t>
            </a:r>
            <a:r>
              <a:rPr lang="en-US" dirty="0" smtClean="0">
                <a:hlinkClick r:id="rId6"/>
              </a:rPr>
              <a:t>IEEE 802.24-13-0037-02-0000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14965</TotalTime>
  <Words>195</Words>
  <Application>Microsoft Office PowerPoint</Application>
  <PresentationFormat>On-screen Show (4:3)</PresentationFormat>
  <Paragraphs>33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IEEE 802.24 Liaison Report (Sept 13)</vt:lpstr>
      <vt:lpstr>802.24 Introduction and Meeting Plan</vt:lpstr>
      <vt:lpstr>September 2013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Tim Godfrey</cp:lastModifiedBy>
  <cp:revision>758</cp:revision>
  <cp:lastPrinted>1998-02-10T13:28:06Z</cp:lastPrinted>
  <dcterms:created xsi:type="dcterms:W3CDTF">2004-12-02T14:01:45Z</dcterms:created>
  <dcterms:modified xsi:type="dcterms:W3CDTF">2013-09-19T02:23:29Z</dcterms:modified>
</cp:coreProperties>
</file>