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332" r:id="rId3"/>
    <p:sldId id="404" r:id="rId4"/>
    <p:sldId id="420" r:id="rId5"/>
    <p:sldId id="422" r:id="rId6"/>
    <p:sldId id="421" r:id="rId7"/>
    <p:sldId id="419" r:id="rId8"/>
    <p:sldId id="418" r:id="rId9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52" d="100"/>
          <a:sy n="52" d="100"/>
        </p:scale>
        <p:origin x="-102" y="-47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July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802.11-13/1205r0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1147-01-0jtc-euht-status-description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3/11-13-1150-01-0jtc-process-recommendations-on-coexistence-interference-analysis.ppt" TargetMode="External"/><Relationship Id="rId5" Type="http://schemas.openxmlformats.org/officeDocument/2006/relationships/hyperlink" Target="https://mentor.ieee.org/802.11/dcn/13/11-13-1149-01-0jtc-interference-and-co-existence-issues-of-euht-network.ppt" TargetMode="External"/><Relationship Id="rId4" Type="http://schemas.openxmlformats.org/officeDocument/2006/relationships/hyperlink" Target="https://mentor.ieee.org/802.11/dcn/13/11-13-1148-00-0jtc-euht-technology-document.ppt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5390" cy="276999"/>
          </a:xfrm>
          <a:noFill/>
        </p:spPr>
        <p:txBody>
          <a:bodyPr/>
          <a:lstStyle/>
          <a:p>
            <a:r>
              <a:rPr lang="en-GB" dirty="0" smtClean="0"/>
              <a:t>Sept 2013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 (Sept 13)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2013-9-20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68338" y="2854325"/>
          <a:ext cx="8307387" cy="209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Document" r:id="rId4" imgW="8152815" imgH="2300157" progId="Word.Document.8">
                  <p:embed/>
                </p:oleObj>
              </mc:Choice>
              <mc:Fallback>
                <p:oleObj name="Document" r:id="rId4" imgW="8152815" imgH="230015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38" y="2854325"/>
                        <a:ext cx="8307387" cy="20923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5390" cy="276999"/>
          </a:xfrm>
          <a:noFill/>
        </p:spPr>
        <p:txBody>
          <a:bodyPr/>
          <a:lstStyle/>
          <a:p>
            <a:r>
              <a:rPr lang="en-GB" dirty="0" smtClean="0"/>
              <a:t>Sept 2013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Sept 2013 in Nanjing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IEEE 802 has 10 standards in process of ratification by ISO/IEC under PSDO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r>
              <a:rPr lang="en-GB" dirty="0"/>
              <a:t>Sept 2013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</a:t>
            </a:fld>
            <a:endParaRPr lang="en-GB" smtClean="0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9511773"/>
              </p:ext>
            </p:extLst>
          </p:nvPr>
        </p:nvGraphicFramePr>
        <p:xfrm>
          <a:off x="685800" y="1981200"/>
          <a:ext cx="7772400" cy="4287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3156"/>
                <a:gridCol w="2974622"/>
                <a:gridCol w="2974622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</a:t>
                      </a:r>
                      <a:r>
                        <a:rPr lang="en-A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16 Oct 2013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16 Oct 2013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18 Dec 2013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18 Dec 2013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18 Dec 2013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28 Jan 2014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28 Jan 2014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28 Jan 2014</a:t>
                      </a:r>
                    </a:p>
                  </a:txBody>
                  <a:tcPr marL="115147" marR="11514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started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772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reviewed the status of various potential security projects in SC6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233111"/>
              </p:ext>
            </p:extLst>
          </p:nvPr>
        </p:nvGraphicFramePr>
        <p:xfrm>
          <a:off x="683568" y="2204864"/>
          <a:ext cx="7920880" cy="42068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4836"/>
                <a:gridCol w="1553114"/>
                <a:gridCol w="1708424"/>
                <a:gridCol w="1475458"/>
                <a:gridCol w="2019048"/>
              </a:tblGrid>
              <a:tr h="628004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Proposal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Equivalent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Chinese standard?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 proposal in WG1?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Implemented?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28004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TEPA-AC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Subset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802.1X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 (can we get a translation?)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yet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known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28004">
                <a:tc>
                  <a:txBody>
                    <a:bodyPr/>
                    <a:lstStyle/>
                    <a:p>
                      <a:r>
                        <a:rPr lang="en-A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TLSec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Subset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yet</a:t>
                      </a: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BWIPS driving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yet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lab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28004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TAAA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security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yet</a:t>
                      </a:r>
                    </a:p>
                    <a:p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in lab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89242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WAPI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Subset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802.11i based security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passed,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 withdrawn – could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re-proposed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Yes, required in handsets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SP APs </a:t>
                      </a: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 rarely used</a:t>
                      </a:r>
                    </a:p>
                  </a:txBody>
                  <a:tcPr/>
                </a:tc>
              </a:tr>
              <a:tr h="628004">
                <a:tc>
                  <a:txBody>
                    <a:bodyPr/>
                    <a:lstStyle/>
                    <a:p>
                      <a:r>
                        <a:rPr lang="en-A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TISec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Subset/copy of </a:t>
                      </a:r>
                      <a:r>
                        <a:rPr lang="en-AU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IPSec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No?</a:t>
                      </a:r>
                      <a:endParaRPr lang="en-AU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yet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 WG7)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known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AU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992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JTC1 SC </a:t>
            </a:r>
            <a:r>
              <a:rPr lang="en-AU" dirty="0" smtClean="0"/>
              <a:t>reviewed status of security discussions with Swiss NB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 reps have been meeting with Swiss NB reps  in attempt to understand differences </a:t>
            </a:r>
            <a:r>
              <a:rPr lang="en-AU" dirty="0" err="1" smtClean="0"/>
              <a:t>wrt</a:t>
            </a:r>
            <a:r>
              <a:rPr lang="en-AU" dirty="0" smtClean="0"/>
              <a:t> </a:t>
            </a:r>
            <a:r>
              <a:rPr lang="en-AU" dirty="0" err="1" smtClean="0"/>
              <a:t>TePA</a:t>
            </a:r>
            <a:endParaRPr lang="en-AU" dirty="0" smtClean="0"/>
          </a:p>
          <a:p>
            <a:pPr lvl="1"/>
            <a:r>
              <a:rPr lang="en-US" dirty="0"/>
              <a:t>IEEE </a:t>
            </a:r>
            <a:r>
              <a:rPr lang="en-US" dirty="0" smtClean="0"/>
              <a:t>802 participants</a:t>
            </a:r>
            <a:endParaRPr lang="en-US" dirty="0"/>
          </a:p>
          <a:p>
            <a:pPr lvl="2"/>
            <a:r>
              <a:rPr lang="en-US" dirty="0"/>
              <a:t>Bruce </a:t>
            </a:r>
            <a:r>
              <a:rPr lang="en-US" dirty="0" smtClean="0"/>
              <a:t>Kraemer, </a:t>
            </a:r>
            <a:r>
              <a:rPr lang="en-US" dirty="0"/>
              <a:t>Karen Randall ,</a:t>
            </a:r>
            <a:r>
              <a:rPr lang="en-US" dirty="0" smtClean="0"/>
              <a:t> </a:t>
            </a:r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</a:t>
            </a:r>
            <a:r>
              <a:rPr lang="en-US" dirty="0" smtClean="0"/>
              <a:t>, </a:t>
            </a:r>
            <a:r>
              <a:rPr lang="en-US" dirty="0"/>
              <a:t>Mick Seaman, Dan </a:t>
            </a:r>
            <a:r>
              <a:rPr lang="en-US" dirty="0" smtClean="0"/>
              <a:t>Harkins, </a:t>
            </a:r>
            <a:r>
              <a:rPr lang="en-US" dirty="0"/>
              <a:t>Brian Weis </a:t>
            </a:r>
            <a:r>
              <a:rPr lang="en-US" dirty="0" smtClean="0"/>
              <a:t>, </a:t>
            </a:r>
            <a:r>
              <a:rPr lang="en-US" dirty="0"/>
              <a:t>Peter </a:t>
            </a:r>
            <a:r>
              <a:rPr lang="en-US" dirty="0" smtClean="0"/>
              <a:t>Yee</a:t>
            </a:r>
            <a:endParaRPr lang="en-US" dirty="0"/>
          </a:p>
          <a:p>
            <a:pPr lvl="1"/>
            <a:r>
              <a:rPr lang="en-US" dirty="0"/>
              <a:t>Swiss </a:t>
            </a:r>
            <a:r>
              <a:rPr lang="en-US" dirty="0" smtClean="0"/>
              <a:t>NB </a:t>
            </a:r>
            <a:r>
              <a:rPr lang="en-US" dirty="0"/>
              <a:t>participants</a:t>
            </a:r>
          </a:p>
          <a:p>
            <a:pPr lvl="2"/>
            <a:r>
              <a:rPr lang="en-US" dirty="0"/>
              <a:t>Hans-Rudolf </a:t>
            </a:r>
            <a:r>
              <a:rPr lang="en-US" dirty="0" smtClean="0"/>
              <a:t>Thomann, </a:t>
            </a:r>
            <a:r>
              <a:rPr lang="en-US" dirty="0"/>
              <a:t>Josef </a:t>
            </a:r>
            <a:r>
              <a:rPr lang="en-US" dirty="0" err="1"/>
              <a:t>Schmid</a:t>
            </a:r>
            <a:r>
              <a:rPr lang="en-US" dirty="0"/>
              <a:t> </a:t>
            </a:r>
            <a:endParaRPr lang="en-AU" dirty="0" smtClean="0"/>
          </a:p>
          <a:p>
            <a:r>
              <a:rPr lang="en-AU" dirty="0" smtClean="0"/>
              <a:t>Progress is slow so far but it is hoped positive results  can be reported in Nov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068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reviewed the status of various potential WLAN projects in SC6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461012"/>
              </p:ext>
            </p:extLst>
          </p:nvPr>
        </p:nvGraphicFramePr>
        <p:xfrm>
          <a:off x="685800" y="1981200"/>
          <a:ext cx="7772400" cy="439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/>
                <a:gridCol w="2057400"/>
                <a:gridCol w="1295400"/>
                <a:gridCol w="1447800"/>
                <a:gridCol w="16002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Proposal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Equivalent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Chinese standard?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NP proposal in WG1?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Implemented?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UHT</a:t>
                      </a:r>
                      <a:endParaRPr lang="en-AU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802.11n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extension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known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EUHT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802.11ac competitor – really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LTE </a:t>
                      </a:r>
                      <a:r>
                        <a:rPr lang="en-AU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unlicensed spectrum solution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No, but probably will be proposed soon</a:t>
                      </a:r>
                      <a:endParaRPr lang="en-AU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Prototype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WLAN Cloud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None obvious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functionality could be achieved in different ways with existing standards</a:t>
                      </a:r>
                      <a:endParaRPr lang="en-AU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PWI proposal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known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Optimization technology in WLAN</a:t>
                      </a:r>
                    </a:p>
                    <a:p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None obvious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PWI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known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379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held a session on EUHT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</p:spPr>
        <p:txBody>
          <a:bodyPr/>
          <a:lstStyle/>
          <a:p>
            <a:r>
              <a:rPr lang="en-AU" dirty="0" err="1"/>
              <a:t>Nufront</a:t>
            </a:r>
            <a:r>
              <a:rPr lang="en-AU" dirty="0"/>
              <a:t> </a:t>
            </a:r>
            <a:r>
              <a:rPr lang="en-AU" dirty="0" smtClean="0"/>
              <a:t>provided a review of EUHT </a:t>
            </a:r>
            <a:r>
              <a:rPr lang="en-AU" dirty="0" smtClean="0"/>
              <a:t>status/spec and potential coexistence </a:t>
            </a:r>
            <a:r>
              <a:rPr lang="en-AU" dirty="0" smtClean="0"/>
              <a:t>issues with </a:t>
            </a:r>
            <a:r>
              <a:rPr lang="en-AU" dirty="0" smtClean="0"/>
              <a:t>802.11</a:t>
            </a:r>
            <a:endParaRPr lang="en-AU" dirty="0" smtClean="0"/>
          </a:p>
          <a:p>
            <a:pPr lvl="1"/>
            <a:r>
              <a:rPr lang="en-AU" dirty="0" smtClean="0">
                <a:hlinkClick r:id="rId3"/>
              </a:rPr>
              <a:t>1147r1 </a:t>
            </a:r>
            <a:r>
              <a:rPr lang="en-AU" dirty="0"/>
              <a:t>- EUHT Status Description</a:t>
            </a:r>
          </a:p>
          <a:p>
            <a:pPr lvl="1"/>
            <a:r>
              <a:rPr lang="en-AU" dirty="0" smtClean="0">
                <a:hlinkClick r:id="rId4"/>
              </a:rPr>
              <a:t>1148r0 </a:t>
            </a:r>
            <a:r>
              <a:rPr lang="en-AU" dirty="0"/>
              <a:t>- EUHT Technology Document</a:t>
            </a:r>
          </a:p>
          <a:p>
            <a:pPr lvl="1"/>
            <a:r>
              <a:rPr lang="en-AU" dirty="0" smtClean="0">
                <a:hlinkClick r:id="rId5"/>
              </a:rPr>
              <a:t>1149r1 </a:t>
            </a:r>
            <a:r>
              <a:rPr lang="en-AU" dirty="0"/>
              <a:t>- Interference and Co-existence Issues of EUHT </a:t>
            </a:r>
            <a:r>
              <a:rPr lang="en-AU" dirty="0" smtClean="0"/>
              <a:t>network</a:t>
            </a:r>
          </a:p>
          <a:p>
            <a:r>
              <a:rPr lang="en-AU" dirty="0" smtClean="0"/>
              <a:t>The SC discussed possible “next steps”</a:t>
            </a:r>
            <a:endParaRPr lang="en-AU" dirty="0"/>
          </a:p>
          <a:p>
            <a:pPr lvl="1"/>
            <a:r>
              <a:rPr lang="en-AU" dirty="0" smtClean="0">
                <a:hlinkClick r:id="rId6"/>
              </a:rPr>
              <a:t>1150r1 </a:t>
            </a:r>
            <a:r>
              <a:rPr lang="en-AU" dirty="0"/>
              <a:t>- Process Recommendations on Coexistence Interference Analysis</a:t>
            </a:r>
          </a:p>
          <a:p>
            <a:r>
              <a:rPr lang="en-AU" dirty="0" smtClean="0"/>
              <a:t>The consensus was that </a:t>
            </a:r>
            <a:r>
              <a:rPr lang="en-AU" dirty="0" err="1" smtClean="0"/>
              <a:t>Nufront</a:t>
            </a:r>
            <a:r>
              <a:rPr lang="en-AU" dirty="0" smtClean="0"/>
              <a:t> employees should take their concerns about 802.11 coexistence  with TDMA type systems (like EUHT) to  the HEW SG</a:t>
            </a:r>
            <a:endParaRPr lang="en-AU" dirty="0"/>
          </a:p>
          <a:p>
            <a:pPr lvl="1"/>
            <a:endParaRPr lang="en-AU" dirty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r>
              <a:rPr lang="en-GB" dirty="0"/>
              <a:t>Sept 2013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7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1616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JTC1 </a:t>
            </a:r>
            <a:r>
              <a:rPr lang="en-AU" dirty="0" smtClean="0"/>
              <a:t>SC will plan for future SC6 activities  in November in Dallas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Plans for IEEE 802 JTC1 SC in Dallas in Nov 2013</a:t>
            </a:r>
          </a:p>
          <a:p>
            <a:pPr lvl="1"/>
            <a:r>
              <a:rPr lang="en-AU" dirty="0" smtClean="0"/>
              <a:t>Hear report on technical discussion between IEEE 802 and Swiss NB security experts</a:t>
            </a:r>
          </a:p>
          <a:p>
            <a:pPr lvl="1"/>
            <a:r>
              <a:rPr lang="en-AU" dirty="0" smtClean="0"/>
              <a:t>Respond to SC6 documents</a:t>
            </a:r>
          </a:p>
          <a:p>
            <a:pPr lvl="1"/>
            <a:r>
              <a:rPr lang="en-AU" dirty="0" smtClean="0"/>
              <a:t>Plan for SC6 meeting in Canada in February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013098" cy="276999"/>
          </a:xfrm>
        </p:spPr>
        <p:txBody>
          <a:bodyPr/>
          <a:lstStyle/>
          <a:p>
            <a:pPr>
              <a:defRPr/>
            </a:pPr>
            <a:r>
              <a:rPr lang="en-GB" dirty="0"/>
              <a:t>Sept </a:t>
            </a:r>
            <a:r>
              <a:rPr lang="en-GB" dirty="0" smtClean="0"/>
              <a:t>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14040</TotalTime>
  <Words>629</Words>
  <Application>Microsoft Office PowerPoint</Application>
  <PresentationFormat>On-screen Show (4:3)</PresentationFormat>
  <Paragraphs>156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IEEE 802 JTC1 SC closing report (Sept 13)</vt:lpstr>
      <vt:lpstr>Abstract</vt:lpstr>
      <vt:lpstr>IEEE 802 has 10 standards in process of ratification by ISO/IEC under PSDO</vt:lpstr>
      <vt:lpstr>JTC1 SC reviewed the status of various potential security projects in SC6</vt:lpstr>
      <vt:lpstr>JTC1 SC reviewed status of security discussions with Swiss NB</vt:lpstr>
      <vt:lpstr>JTC1 SC reviewed the status of various potential WLAN projects in SC6</vt:lpstr>
      <vt:lpstr>JTC1 SC held a session on EUHT</vt:lpstr>
      <vt:lpstr>JTC1 SC will plan for future SC6 activities  in November in Dallas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746</cp:revision>
  <cp:lastPrinted>1998-02-10T13:28:06Z</cp:lastPrinted>
  <dcterms:created xsi:type="dcterms:W3CDTF">2004-12-02T14:01:45Z</dcterms:created>
  <dcterms:modified xsi:type="dcterms:W3CDTF">2013-09-18T09:07:30Z</dcterms:modified>
</cp:coreProperties>
</file>