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82" r:id="rId3"/>
    <p:sldId id="278" r:id="rId4"/>
    <p:sldId id="286" r:id="rId5"/>
    <p:sldId id="287" r:id="rId6"/>
    <p:sldId id="280" r:id="rId7"/>
    <p:sldId id="279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26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C4F4DAE-E60C-4253-B0B9-199258B0A6A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56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802.11-11/0291r0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725782" y="8985250"/>
            <a:ext cx="2555956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43267" y="8985250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FE354C8F-C8BE-4FF1-8999-4F8D2377601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25782" y="898525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E05920-44DD-4DCC-A778-649C5746104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27654" name="Rectangle 2"/>
          <p:cNvSpPr txBox="1">
            <a:spLocks noGrp="1" noChangeArrowheads="1"/>
          </p:cNvSpPr>
          <p:nvPr/>
        </p:nvSpPr>
        <p:spPr bwMode="auto">
          <a:xfrm>
            <a:off x="4086656" y="95175"/>
            <a:ext cx="219585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27655" name="Rectangle 3"/>
          <p:cNvSpPr txBox="1">
            <a:spLocks noGrp="1" noChangeArrowheads="1"/>
          </p:cNvSpPr>
          <p:nvPr/>
        </p:nvSpPr>
        <p:spPr bwMode="auto">
          <a:xfrm>
            <a:off x="653292" y="95175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27656" name="Rectangle 6"/>
          <p:cNvSpPr txBox="1">
            <a:spLocks noGrp="1" noChangeArrowheads="1"/>
          </p:cNvSpPr>
          <p:nvPr/>
        </p:nvSpPr>
        <p:spPr bwMode="auto">
          <a:xfrm>
            <a:off x="3203144" y="8985755"/>
            <a:ext cx="307936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27657" name="Rectangle 7"/>
          <p:cNvSpPr txBox="1">
            <a:spLocks noGrp="1" noChangeArrowheads="1"/>
          </p:cNvSpPr>
          <p:nvPr/>
        </p:nvSpPr>
        <p:spPr bwMode="auto">
          <a:xfrm>
            <a:off x="3319982" y="898575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90EF3B8D-ED9C-4972-850C-639A04A2F02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27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27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84"/>
            <a:ext cx="5547360" cy="4175920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2359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237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802.11-13/1200r1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123-05-000m-iso-jtc1-sc6-8802-11-2012-comments.x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2013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Dorothy Stanley (Aruba Networks)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802.11mc Closing Report for</a:t>
            </a:r>
            <a:br>
              <a:rPr lang="en-US" dirty="0" smtClean="0"/>
            </a:br>
            <a:r>
              <a:rPr lang="en-US" dirty="0" smtClean="0"/>
              <a:t>September 2013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2013-09-19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6967736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5" name="Document" r:id="rId4" imgW="8696800" imgH="4136102" progId="Word.Document.8">
                  <p:embed/>
                </p:oleObj>
              </mc:Choice>
              <mc:Fallback>
                <p:oleObj name="Document" r:id="rId4" imgW="8696800" imgH="4136102" progId="Word.Document.8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27275"/>
                        <a:ext cx="76835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 (Aruba Networks)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605824A3-DD3E-4509-A2B7-293CB3A68F4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contains the </a:t>
            </a:r>
            <a:r>
              <a:rPr lang="en-US" dirty="0" err="1" smtClean="0"/>
              <a:t>TGmc</a:t>
            </a:r>
            <a:r>
              <a:rPr lang="en-US" dirty="0" smtClean="0"/>
              <a:t> closing report for September 2013.</a:t>
            </a:r>
          </a:p>
        </p:txBody>
      </p:sp>
    </p:spTree>
    <p:extLst>
      <p:ext uri="{BB962C8B-B14F-4D97-AF65-F5344CB8AC3E}">
        <p14:creationId xmlns:p14="http://schemas.microsoft.com/office/powerpoint/2010/main" val="358466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Status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382000" cy="4724400"/>
          </a:xfrm>
        </p:spPr>
        <p:txBody>
          <a:bodyPr/>
          <a:lstStyle/>
          <a:p>
            <a:r>
              <a:rPr lang="en-US" dirty="0" smtClean="0"/>
              <a:t>Completed processing comments received in LB 193 - Initial Letter Ballot</a:t>
            </a:r>
          </a:p>
          <a:p>
            <a:pPr lvl="1"/>
            <a:r>
              <a:rPr lang="en-US" altLang="ja-JP" sz="2200" dirty="0" smtClean="0"/>
              <a:t>801 </a:t>
            </a:r>
            <a:r>
              <a:rPr lang="en-US" altLang="ja-JP" sz="2200" dirty="0"/>
              <a:t>comments (713 LB, 88 remaining 2012 Call for comments</a:t>
            </a:r>
            <a:r>
              <a:rPr lang="en-US" altLang="ja-JP" sz="2200" dirty="0" smtClean="0"/>
              <a:t>)</a:t>
            </a:r>
          </a:p>
          <a:p>
            <a:r>
              <a:rPr lang="en-US" dirty="0" smtClean="0"/>
              <a:t>Approved motion for </a:t>
            </a:r>
            <a:r>
              <a:rPr lang="en-US" dirty="0" err="1" smtClean="0"/>
              <a:t>recirc</a:t>
            </a:r>
            <a:r>
              <a:rPr lang="en-US" dirty="0" smtClean="0"/>
              <a:t> LB on D2.0 (</a:t>
            </a:r>
            <a:r>
              <a:rPr lang="en-US" dirty="0" err="1" smtClean="0"/>
              <a:t>est</a:t>
            </a:r>
            <a:r>
              <a:rPr lang="en-US" dirty="0" smtClean="0"/>
              <a:t> open by Oct 4)</a:t>
            </a:r>
          </a:p>
          <a:p>
            <a:r>
              <a:rPr lang="en-US" dirty="0" smtClean="0"/>
              <a:t>Completed resolution of ISO comments on IEEE </a:t>
            </a:r>
            <a:r>
              <a:rPr lang="en-US" dirty="0" err="1" smtClean="0"/>
              <a:t>Std</a:t>
            </a:r>
            <a:r>
              <a:rPr lang="en-US" dirty="0" smtClean="0"/>
              <a:t> 802.11-2012</a:t>
            </a:r>
          </a:p>
          <a:p>
            <a:pPr lvl="1"/>
            <a:r>
              <a:rPr lang="en-US" sz="2200" dirty="0" smtClean="0"/>
              <a:t>See </a:t>
            </a:r>
            <a:r>
              <a:rPr lang="en-US" sz="2200" dirty="0" smtClean="0">
                <a:hlinkClick r:id="rId3"/>
              </a:rPr>
              <a:t>https</a:t>
            </a:r>
            <a:r>
              <a:rPr lang="en-US" sz="2200" dirty="0">
                <a:hlinkClick r:id="rId3"/>
              </a:rPr>
              <a:t>://</a:t>
            </a:r>
            <a:r>
              <a:rPr lang="en-US" sz="2200" dirty="0" smtClean="0">
                <a:hlinkClick r:id="rId3"/>
              </a:rPr>
              <a:t>mentor.ieee.org/802.11/dcn/13/11-13-0123-05-000m-iso-jtc1-sc6-8802-11-2012-comments.xls</a:t>
            </a:r>
            <a:r>
              <a:rPr lang="en-US" sz="2200" dirty="0" smtClean="0"/>
              <a:t>   </a:t>
            </a:r>
          </a:p>
          <a:p>
            <a:r>
              <a:rPr lang="en-US" dirty="0" smtClean="0"/>
              <a:t>Request addition of P802.11REVmcD2.0 to IEEE store (pending successful recirculation ballot)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Having approved comment resolutions for all of the comments received from LB193 on P802.11mc D1.0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Instruct the editor to prepare P802.11mc D2.0 incorporating these resolutions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Approve </a:t>
            </a:r>
            <a:r>
              <a:rPr lang="en-US" altLang="en-US" dirty="0"/>
              <a:t>a 20 day Working Group Recirculation Ballot asking the question “Should P802.11mc D2.0 be forwarded to Sponsor Ballot?”  </a:t>
            </a:r>
          </a:p>
          <a:p>
            <a:r>
              <a:rPr lang="en-US" altLang="en-US" dirty="0" smtClean="0"/>
              <a:t>Moved: Adrian Stephens</a:t>
            </a:r>
          </a:p>
          <a:p>
            <a:r>
              <a:rPr lang="en-US" altLang="en-US" dirty="0" smtClean="0"/>
              <a:t>Seconded: Jon Rosdahl</a:t>
            </a:r>
          </a:p>
          <a:p>
            <a:r>
              <a:rPr lang="en-US" altLang="en-US" dirty="0" smtClean="0"/>
              <a:t>Result: 11-0-1 Passes</a:t>
            </a:r>
          </a:p>
        </p:txBody>
      </p:sp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Recirculation LB Motion 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</a:t>
            </a:r>
            <a:r>
              <a:rPr lang="en-US" dirty="0"/>
              <a:t>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8D48DF9-54DD-4412-BA13-F3DD16DAEB0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01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2013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FD88E70A-2809-4294-9C75-799261BE4236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848C1A4-4892-4A9C-92F7-F8A4ED711242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(to be revised)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29-30 Aug 2012 – </a:t>
            </a:r>
            <a:r>
              <a:rPr lang="en-US" altLang="en-US" sz="2000" dirty="0" err="1" smtClean="0"/>
              <a:t>NesCom</a:t>
            </a:r>
            <a:r>
              <a:rPr lang="en-US" altLang="en-US" sz="2000" dirty="0" smtClean="0"/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2012 – Begin to process input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2012 –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Jan – First WG Letter ballot  - without 11ad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2012 – March/May 2013  – 11ad integration –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2013 – March 2014 – 11ac integration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>
                <a:solidFill>
                  <a:schemeClr val="accent2"/>
                </a:solidFill>
              </a:rPr>
              <a:t>Letter Ballot on D3.0 (includes 11ac) March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Feb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Feb-March 2014 – Form Sponsor Pool (45 days)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April/May – Initial Sponsor Ballot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TBD – integration of additional completed amendments (e.g. 11af)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>
                <a:solidFill>
                  <a:schemeClr val="accent2"/>
                </a:solidFill>
              </a:rPr>
              <a:t>Integrate after initial SB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2014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March 2015 – </a:t>
            </a:r>
            <a:r>
              <a:rPr lang="en-US" altLang="en-US" sz="2000" dirty="0" err="1" smtClean="0"/>
              <a:t>RevCom</a:t>
            </a:r>
            <a:r>
              <a:rPr lang="en-US" altLang="en-US" sz="2000" dirty="0" smtClean="0"/>
              <a:t>/SASB Approval</a:t>
            </a:r>
          </a:p>
        </p:txBody>
      </p:sp>
    </p:spTree>
    <p:extLst>
      <p:ext uri="{BB962C8B-B14F-4D97-AF65-F5344CB8AC3E}">
        <p14:creationId xmlns:p14="http://schemas.microsoft.com/office/powerpoint/2010/main" val="274816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Conference Calls 10am </a:t>
            </a:r>
            <a:r>
              <a:rPr lang="en-US" dirty="0" smtClean="0"/>
              <a:t>Eastern (2 hours)  </a:t>
            </a:r>
            <a:endParaRPr lang="en-US" dirty="0"/>
          </a:p>
          <a:p>
            <a:pPr lvl="1"/>
            <a:r>
              <a:rPr lang="en-US" sz="2400" dirty="0" smtClean="0"/>
              <a:t>October 11, November 1, 8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609600" indent="-609600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Comment Resolution of comments received from  recirculation LB on P802.11REVmc D2.0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19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2236</TotalTime>
  <Words>475</Words>
  <Application>Microsoft Office PowerPoint</Application>
  <PresentationFormat>On-screen Show (4:3)</PresentationFormat>
  <Paragraphs>98</Paragraphs>
  <Slides>7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802-11-PathProtection</vt:lpstr>
      <vt:lpstr>Document</vt:lpstr>
      <vt:lpstr>IEEE 802.11mc Closing Report for September 2013</vt:lpstr>
      <vt:lpstr>Abstract</vt:lpstr>
      <vt:lpstr>Status </vt:lpstr>
      <vt:lpstr>Recirculation LB Motion   </vt:lpstr>
      <vt:lpstr>TGmc Plan of Record (to be revised)</vt:lpstr>
      <vt:lpstr>Teleconferences</vt:lpstr>
      <vt:lpstr>Next Steps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dstanley@arubanetworks.com</dc:creator>
  <cp:lastModifiedBy>Dorothy Stanley</cp:lastModifiedBy>
  <cp:revision>205</cp:revision>
  <cp:lastPrinted>1998-02-10T13:28:06Z</cp:lastPrinted>
  <dcterms:created xsi:type="dcterms:W3CDTF">2009-11-09T00:32:22Z</dcterms:created>
  <dcterms:modified xsi:type="dcterms:W3CDTF">2013-09-19T10:05:52Z</dcterms:modified>
</cp:coreProperties>
</file>