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86" r:id="rId5"/>
    <p:sldId id="287" r:id="rId6"/>
    <p:sldId id="280" r:id="rId7"/>
    <p:sldId id="27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354C8F-C8BE-4FF1-8999-4F8D237760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E05920-44DD-4DCC-A778-649C5746104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4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7655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7656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7657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90EF3B8D-ED9C-4972-850C-639A04A2F02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7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7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5-000m-iso-jtc1-sc6-8802-11-2012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2013-09-19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September 2013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Completed processing </a:t>
            </a:r>
            <a:r>
              <a:rPr lang="en-US" dirty="0" smtClean="0"/>
              <a:t>comments received in </a:t>
            </a:r>
            <a:r>
              <a:rPr lang="en-US" dirty="0" smtClean="0"/>
              <a:t>LB 193 - </a:t>
            </a:r>
            <a:r>
              <a:rPr lang="en-US" dirty="0" smtClean="0"/>
              <a:t>Initial </a:t>
            </a:r>
            <a:r>
              <a:rPr lang="en-US" dirty="0" smtClean="0"/>
              <a:t>Letter Ballot</a:t>
            </a:r>
          </a:p>
          <a:p>
            <a:pPr lvl="1"/>
            <a:r>
              <a:rPr lang="en-US" altLang="ja-JP" sz="2200" dirty="0" smtClean="0"/>
              <a:t>801 </a:t>
            </a:r>
            <a:r>
              <a:rPr lang="en-US" altLang="ja-JP" sz="2200" dirty="0"/>
              <a:t>comments (713 LB, 88 remaining 2012 Call for comments</a:t>
            </a:r>
            <a:r>
              <a:rPr lang="en-US" altLang="ja-JP" sz="2200" dirty="0" smtClean="0"/>
              <a:t>)</a:t>
            </a:r>
          </a:p>
          <a:p>
            <a:r>
              <a:rPr lang="en-US" dirty="0" smtClean="0"/>
              <a:t>Approved motion for </a:t>
            </a:r>
            <a:r>
              <a:rPr lang="en-US" dirty="0" err="1" smtClean="0"/>
              <a:t>recirc</a:t>
            </a:r>
            <a:r>
              <a:rPr lang="en-US" dirty="0" smtClean="0"/>
              <a:t> LB on D2.0 (</a:t>
            </a:r>
            <a:r>
              <a:rPr lang="en-US" dirty="0" err="1" smtClean="0"/>
              <a:t>est</a:t>
            </a:r>
            <a:r>
              <a:rPr lang="en-US" dirty="0" smtClean="0"/>
              <a:t> open by Oct 4)</a:t>
            </a:r>
            <a:endParaRPr lang="en-US" dirty="0" smtClean="0"/>
          </a:p>
          <a:p>
            <a:r>
              <a:rPr lang="en-US" dirty="0" smtClean="0"/>
              <a:t>Completed resolution of ISO </a:t>
            </a:r>
            <a:r>
              <a:rPr lang="en-US" dirty="0" smtClean="0"/>
              <a:t>comments on IEEE </a:t>
            </a:r>
            <a:r>
              <a:rPr lang="en-US" dirty="0" err="1" smtClean="0"/>
              <a:t>Std</a:t>
            </a:r>
            <a:r>
              <a:rPr lang="en-US" dirty="0" smtClean="0"/>
              <a:t> 802.11-2012</a:t>
            </a:r>
          </a:p>
          <a:p>
            <a:pPr lvl="1"/>
            <a:r>
              <a:rPr lang="en-US" sz="2200" dirty="0" smtClean="0"/>
              <a:t>See </a:t>
            </a: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</a:t>
            </a:r>
            <a:r>
              <a:rPr lang="en-US" sz="2200" dirty="0" smtClean="0">
                <a:hlinkClick r:id="rId3"/>
              </a:rPr>
              <a:t>mentor.ieee.org/802.11/dcn/13/11-13-0123-05-000m-iso-jtc1-sc6-8802-11-2012-comments.xls</a:t>
            </a:r>
            <a:r>
              <a:rPr lang="en-US" sz="2200" dirty="0" smtClean="0"/>
              <a:t>   </a:t>
            </a:r>
          </a:p>
          <a:p>
            <a:r>
              <a:rPr lang="en-US" dirty="0" smtClean="0"/>
              <a:t>Request addition of P802.11REVmcD2.0 to IEEE store (pending successful recirculation ballot)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Having approved comment resolutions for all of the comments received from LB193 on </a:t>
            </a:r>
            <a:r>
              <a:rPr lang="en-US" altLang="en-US" dirty="0" smtClean="0"/>
              <a:t>P802.11mc D1.0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Instruct the editor to prepare </a:t>
            </a:r>
            <a:r>
              <a:rPr lang="en-US" altLang="en-US" dirty="0" smtClean="0"/>
              <a:t>P802.11mc D2.0 </a:t>
            </a:r>
            <a:r>
              <a:rPr lang="en-US" altLang="en-US" dirty="0" smtClean="0"/>
              <a:t>incorporating these resolutions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/>
              <a:t>a 20 day Working Group Recirculation Ballot asking the question “Should P802.11mc D2.0 be forwarded to Sponsor Ballot?”  </a:t>
            </a:r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Jon Rosdahl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11-0-1 Passes</a:t>
            </a:r>
            <a:endParaRPr lang="en-US" altLang="en-US" dirty="0" smtClean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Recirculation LB Motion   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8D48DF9-54DD-4412-BA13-F3DD16DAEB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2013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FD88E70A-2809-4294-9C75-799261BE4236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848C1A4-4892-4A9C-92F7-F8A4ED711242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</a:t>
            </a:r>
            <a:r>
              <a:rPr lang="en-US" altLang="en-US" dirty="0" smtClean="0"/>
              <a:t>Record (to be revised)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–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March 2014 – 11ac integration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Letter Ballot on D3.0 (includes 11ac) March </a:t>
            </a:r>
            <a:r>
              <a:rPr lang="en-US" altLang="en-US" sz="1600" dirty="0" smtClean="0">
                <a:solidFill>
                  <a:schemeClr val="accent2"/>
                </a:solidFill>
              </a:rPr>
              <a:t>2014</a:t>
            </a:r>
            <a:endParaRPr lang="en-US" altLang="en-US" sz="16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April/May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TBD – integration of additional completed amendments (e.g. 11af)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Integrate </a:t>
            </a:r>
            <a:r>
              <a:rPr lang="en-US" altLang="en-US" sz="1600" dirty="0" smtClean="0">
                <a:solidFill>
                  <a:schemeClr val="accent2"/>
                </a:solidFill>
              </a:rPr>
              <a:t>after </a:t>
            </a:r>
            <a:r>
              <a:rPr lang="en-US" altLang="en-US" sz="1600" dirty="0" smtClean="0">
                <a:solidFill>
                  <a:schemeClr val="accent2"/>
                </a:solidFill>
              </a:rPr>
              <a:t>initial </a:t>
            </a:r>
            <a:r>
              <a:rPr lang="en-US" altLang="en-US" sz="1600" dirty="0" smtClean="0">
                <a:solidFill>
                  <a:schemeClr val="accent2"/>
                </a:solidFill>
              </a:rPr>
              <a:t>SB</a:t>
            </a:r>
            <a:endParaRPr lang="en-US" altLang="en-US" sz="16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7481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 smtClean="0"/>
              <a:t>October 11, November 1, 8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Comment Resolution of comments received from  recirculation LB on P802.11REVmc D2.0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2235</TotalTime>
  <Words>475</Words>
  <Application>Microsoft Office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802.11mc Closing Report for September 2013</vt:lpstr>
      <vt:lpstr>Abstract</vt:lpstr>
      <vt:lpstr>Status </vt:lpstr>
      <vt:lpstr>Recirculation LB Motion   </vt:lpstr>
      <vt:lpstr>TGmc Plan of Record (to be revised)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204</cp:revision>
  <cp:lastPrinted>1998-02-10T13:28:06Z</cp:lastPrinted>
  <dcterms:created xsi:type="dcterms:W3CDTF">2009-11-09T00:32:22Z</dcterms:created>
  <dcterms:modified xsi:type="dcterms:W3CDTF">2013-09-19T09:57:10Z</dcterms:modified>
</cp:coreProperties>
</file>