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333" r:id="rId3"/>
    <p:sldId id="281" r:id="rId4"/>
    <p:sldId id="282" r:id="rId5"/>
    <p:sldId id="401" r:id="rId6"/>
    <p:sldId id="402" r:id="rId7"/>
    <p:sldId id="403" r:id="rId8"/>
    <p:sldId id="404" r:id="rId9"/>
    <p:sldId id="405" r:id="rId10"/>
    <p:sldId id="406" r:id="rId11"/>
    <p:sldId id="407" r:id="rId12"/>
    <p:sldId id="408" r:id="rId13"/>
    <p:sldId id="409" r:id="rId14"/>
    <p:sldId id="410" r:id="rId15"/>
    <p:sldId id="411" r:id="rId16"/>
    <p:sldId id="412" r:id="rId17"/>
    <p:sldId id="413" r:id="rId18"/>
    <p:sldId id="414" r:id="rId19"/>
    <p:sldId id="415" r:id="rId20"/>
    <p:sldId id="416" r:id="rId21"/>
    <p:sldId id="417" r:id="rId22"/>
    <p:sldId id="418" r:id="rId23"/>
    <p:sldId id="419" r:id="rId24"/>
    <p:sldId id="420" r:id="rId25"/>
    <p:sldId id="421" r:id="rId26"/>
    <p:sldId id="365" r:id="rId27"/>
    <p:sldId id="384" r:id="rId28"/>
    <p:sldId id="287" r:id="rId29"/>
    <p:sldId id="400" r:id="rId30"/>
    <p:sldId id="270" r:id="rId31"/>
    <p:sldId id="361" r:id="rId32"/>
    <p:sldId id="336" r:id="rId33"/>
    <p:sldId id="337" r:id="rId34"/>
    <p:sldId id="338" r:id="rId35"/>
    <p:sldId id="339" r:id="rId36"/>
    <p:sldId id="340" r:id="rId37"/>
    <p:sldId id="355" r:id="rId38"/>
    <p:sldId id="356" r:id="rId39"/>
    <p:sldId id="357" r:id="rId40"/>
    <p:sldId id="385" r:id="rId41"/>
    <p:sldId id="386"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568" autoAdjust="0"/>
  </p:normalViewPr>
  <p:slideViewPr>
    <p:cSldViewPr>
      <p:cViewPr>
        <p:scale>
          <a:sx n="80" d="100"/>
          <a:sy n="80"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37</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38</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39</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30</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932" name="Document" r:id="rId5" imgW="8190894" imgH="3369952" progId="Word.Document.8">
                  <p:embed/>
                </p:oleObj>
              </mc:Choice>
              <mc:Fallback>
                <p:oleObj name="Document" r:id="rId5" imgW="8190894" imgH="3369952" progId="Word.Document.8">
                  <p:embed/>
                  <p:pic>
                    <p:nvPicPr>
                      <p:cNvPr id="0" name="Picture 11"/>
                      <p:cNvPicPr>
                        <a:picLocks noChangeAspect="1" noChangeArrowheads="1"/>
                      </p:cNvPicPr>
                      <p:nvPr/>
                    </p:nvPicPr>
                    <p:blipFill>
                      <a:blip r:embed="rId6"/>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447697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09659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59083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290419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3353396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2980250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94640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3849507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963596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89826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865091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336099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682993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299181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033448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777922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a:t>
            </a:r>
            <a:endParaRPr lang="en-US" dirty="0"/>
          </a:p>
          <a:p>
            <a:pPr lvl="1"/>
            <a:endParaRPr lang="en-US" sz="2400" dirty="0"/>
          </a:p>
          <a:p>
            <a:pPr lvl="1"/>
            <a:endParaRPr lang="en-US" sz="2400" dirty="0" smtClean="0"/>
          </a:p>
          <a:p>
            <a:endParaRPr lang="en-US" sz="2800" dirty="0" smtClean="0"/>
          </a:p>
          <a:p>
            <a:r>
              <a:rPr lang="en-US" sz="1800" dirty="0"/>
              <a:t>(Session</a:t>
            </a:r>
            <a:r>
              <a:rPr lang="en-US" sz="1800" dirty="0" smtClean="0"/>
              <a:t>:)</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30</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37</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38</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39</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24622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986612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dirty="0"/>
              <a:t>11-13-1087-00-00ah-CC9-miscellaneous-comment-resolution</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340348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52789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2418631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25868</TotalTime>
  <Words>2231</Words>
  <Application>Microsoft Office PowerPoint</Application>
  <PresentationFormat>On-screen Show (4:3)</PresentationFormat>
  <Paragraphs>430</Paragraphs>
  <Slides>41</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802-11-Submission</vt:lpstr>
      <vt:lpstr>Document</vt:lpstr>
      <vt:lpstr>TGah MAC Ad Hoc Agenda and Report</vt:lpstr>
      <vt:lpstr>PowerPoint Presentation</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MAC ad hoc Straw Polls</vt:lpstr>
      <vt:lpstr>Straw Poll 1</vt:lpstr>
      <vt:lpstr>MAC ad hoc Pre-Motions to be brought for vote in TGah task group</vt:lpstr>
      <vt:lpstr>Pre-Motion 1</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737</cp:revision>
  <cp:lastPrinted>1998-02-10T13:28:06Z</cp:lastPrinted>
  <dcterms:created xsi:type="dcterms:W3CDTF">2008-05-05T19:43:32Z</dcterms:created>
  <dcterms:modified xsi:type="dcterms:W3CDTF">2013-09-16T11:27:50Z</dcterms:modified>
</cp:coreProperties>
</file>