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>
  <p:sldMasterIdLst>
    <p:sldMasterId id="2147483648" r:id="rId1"/>
    <p:sldMasterId id="2147484167" r:id="rId2"/>
  </p:sldMasterIdLst>
  <p:notesMasterIdLst>
    <p:notesMasterId r:id="rId9"/>
  </p:notesMasterIdLst>
  <p:handoutMasterIdLst>
    <p:handoutMasterId r:id="rId10"/>
  </p:handoutMasterIdLst>
  <p:sldIdLst>
    <p:sldId id="448" r:id="rId3"/>
    <p:sldId id="524" r:id="rId4"/>
    <p:sldId id="530" r:id="rId5"/>
    <p:sldId id="536" r:id="rId6"/>
    <p:sldId id="537" r:id="rId7"/>
    <p:sldId id="539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064" y="-21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828" y="88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4950" y="174625"/>
            <a:ext cx="2193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802.11-012/xxxxr0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7429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Sept 2012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Xiaoming Peng / I2R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4229B874-0762-0346-984C-2DAFDED6AD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49504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802.11-012/xxxxr0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Sept 2012</a:t>
            </a:r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Xiaoming Peng / I2R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690F7209-CB2D-3941-91CE-B865754059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83565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MS PGothic" charset="0"/>
            </a:endParaRP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802.11-012/xxxxr0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Xiaoming Peng / I2R</a:t>
            </a:r>
          </a:p>
        </p:txBody>
      </p:sp>
      <p:sp>
        <p:nvSpPr>
          <p:cNvPr id="2970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Page </a:t>
            </a:r>
            <a:fld id="{C76D536D-DCDB-514C-8C55-14158BFC373F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Sept 2013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C753293-86F2-6841-820F-F7415F8BC8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349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Sept 2013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BB4E251-F144-E440-844E-A4431F6108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118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Sept 2013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80F146-8DEB-0548-8EC2-71CEA13CC3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6829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71A3B83-170E-9B4B-B52B-01E6CCB034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7960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 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11868D-4135-A54D-91F6-83BF918920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0131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 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C18D5E-5A47-0540-B549-D0793EB4A9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2130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 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53F046-4BEB-8F4C-B314-9F81B005CF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8582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 2013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EDE1F-B9F4-5B48-BDDA-952E699158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6562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 2013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4C5B1B-C728-9544-83E7-C288B8F94B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8717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 2013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F4B61-5F00-3848-8AD9-D6927F1D83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2502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 2013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4656E-9675-D646-90F6-B91CD4BACD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112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Sept 2013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A320C4-5B50-274D-A30A-746063514C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0137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 2013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7F9691-DB9E-6E42-AA07-18ADE0ED50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7061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 2013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B094E7-EC0E-3644-B125-899A455652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297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 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AFF431-F5AD-4A4E-8FD6-528A18F210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0182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 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E8B65C-3FF8-CB43-8F6D-D176B80C07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410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E119815-6FE4-0946-981C-A2994CCDB7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871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Sept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9B062-A349-A14D-8AB0-F8CD333F7B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795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Sept 2013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7D56A7E-AE63-934F-97D8-BB9C8A0A57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156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Sept 2013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9EF61E3-F377-CC46-BB84-5CD60C6E99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628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Sept 2013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B9F1476-7FAD-AE42-A2DC-A33DE3A8EB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559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Sept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7F39E51-D68E-AE48-BC67-69166EB92E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313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Sept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787F1E-B91B-FD42-A2E0-13A259C9B8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971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8778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Sept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10200" y="6477000"/>
            <a:ext cx="32766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Xiaoming Peng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75DE20D-ADC3-FD48-BD74-33CE9A2408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62613" y="333375"/>
            <a:ext cx="27828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b="1"/>
              <a:t>doc.: IEEE 802.11-13/1111r0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96" r:id="rId1"/>
    <p:sldLayoutId id="2147484897" r:id="rId2"/>
    <p:sldLayoutId id="2147484883" r:id="rId3"/>
    <p:sldLayoutId id="2147484898" r:id="rId4"/>
    <p:sldLayoutId id="2147484899" r:id="rId5"/>
    <p:sldLayoutId id="2147484900" r:id="rId6"/>
    <p:sldLayoutId id="2147484901" r:id="rId7"/>
    <p:sldLayoutId id="2147484902" r:id="rId8"/>
    <p:sldLayoutId id="2147484903" r:id="rId9"/>
    <p:sldLayoutId id="2147484904" r:id="rId10"/>
    <p:sldLayoutId id="2147484905" r:id="rId11"/>
    <p:sldLayoutId id="2147484884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433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Sept 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1039CB1-B278-184C-857F-51B2703FC5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85" r:id="rId1"/>
    <p:sldLayoutId id="2147484886" r:id="rId2"/>
    <p:sldLayoutId id="2147484887" r:id="rId3"/>
    <p:sldLayoutId id="2147484888" r:id="rId4"/>
    <p:sldLayoutId id="2147484889" r:id="rId5"/>
    <p:sldLayoutId id="2147484890" r:id="rId6"/>
    <p:sldLayoutId id="2147484891" r:id="rId7"/>
    <p:sldLayoutId id="2147484892" r:id="rId8"/>
    <p:sldLayoutId id="2147484893" r:id="rId9"/>
    <p:sldLayoutId id="2147484894" r:id="rId10"/>
    <p:sldLayoutId id="2147484895" r:id="rId11"/>
  </p:sldLayoutIdLst>
  <p:hf hdr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1.bin"/><Relationship Id="rId5" Type="http://schemas.openxmlformats.org/officeDocument/2006/relationships/oleObject" Target="../embeddings/Microsoft_Word_97_-_2004_Document1.doc"/><Relationship Id="rId6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2013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0" y="6475413"/>
            <a:ext cx="2600325" cy="184150"/>
          </a:xfrm>
        </p:spPr>
        <p:txBody>
          <a:bodyPr/>
          <a:lstStyle/>
          <a:p>
            <a:pPr>
              <a:defRPr/>
            </a:pPr>
            <a:r>
              <a:rPr lang="en-US" dirty="0"/>
              <a:t>Xiaoming Peng</a:t>
            </a:r>
          </a:p>
        </p:txBody>
      </p:sp>
      <p:sp>
        <p:nvSpPr>
          <p:cNvPr id="286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Slide </a:t>
            </a:r>
            <a:fld id="{C86ED38B-A6F2-DD44-A15F-49D155A2375B}" type="slidenum">
              <a:rPr lang="en-US"/>
              <a:pPr/>
              <a:t>1</a:t>
            </a:fld>
            <a:endParaRPr lang="en-US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685800" y="17526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en-US" sz="2000" b="1" kern="0" dirty="0">
                <a:latin typeface="+mn-lt"/>
                <a:ea typeface="+mn-ea"/>
                <a:cs typeface="+mn-cs"/>
              </a:rPr>
              <a:t>Date:</a:t>
            </a:r>
            <a:r>
              <a:rPr lang="en-US" sz="2000" kern="0" dirty="0">
                <a:latin typeface="+mn-lt"/>
                <a:ea typeface="+mn-ea"/>
                <a:cs typeface="+mn-cs"/>
              </a:rPr>
              <a:t> 2013-</a:t>
            </a:r>
            <a:r>
              <a:rPr lang="en-US" sz="2000" kern="0" dirty="0">
                <a:latin typeface="+mn-lt"/>
                <a:ea typeface="+mn-ea"/>
                <a:cs typeface="+mn-cs"/>
              </a:rPr>
              <a:t>09-20</a:t>
            </a:r>
            <a:endParaRPr lang="en-US" sz="2000" kern="0" dirty="0">
              <a:latin typeface="+mn-lt"/>
              <a:ea typeface="+mn-ea"/>
              <a:cs typeface="+mn-cs"/>
            </a:endParaRPr>
          </a:p>
        </p:txBody>
      </p:sp>
      <p:graphicFrame>
        <p:nvGraphicFramePr>
          <p:cNvPr id="28677" name="Object 11"/>
          <p:cNvGraphicFramePr>
            <a:graphicFrameLocks noChangeAspect="1"/>
          </p:cNvGraphicFramePr>
          <p:nvPr/>
        </p:nvGraphicFramePr>
        <p:xfrm>
          <a:off x="457200" y="2667000"/>
          <a:ext cx="8061325" cy="1325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0" name="Document" r:id="rId5" imgW="8229600" imgH="1358900" progId="Word.Document.8">
                  <p:embed/>
                </p:oleObj>
              </mc:Choice>
              <mc:Fallback>
                <p:oleObj name="Document" r:id="rId5" imgW="8229600" imgH="13589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667000"/>
                        <a:ext cx="8061325" cy="1325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78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</p:spPr>
        <p:txBody>
          <a:bodyPr/>
          <a:lstStyle/>
          <a:p>
            <a:pPr algn="ctr" eaLnBrk="0" hangingPunct="0">
              <a:defRPr/>
            </a:pPr>
            <a:r>
              <a:rPr lang="en-US" sz="32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IEEE 802.11aj Task Group </a:t>
            </a:r>
            <a:r>
              <a:rPr lang="en-US" sz="32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Sept </a:t>
            </a:r>
            <a:r>
              <a:rPr lang="en-US" sz="32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2013 Closing Report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MS PGothic" charset="0"/>
              </a:rPr>
              <a:t>Abstract</a:t>
            </a:r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>
                <a:latin typeface="Times New Roman" charset="0"/>
                <a:ea typeface="MS PGothic" charset="0"/>
              </a:rPr>
              <a:t>	This document is the closing report for IEEE 802.11aj Task Group for the Sept 2013 session in Nanjing, China. </a:t>
            </a:r>
          </a:p>
        </p:txBody>
      </p:sp>
      <p:sp>
        <p:nvSpPr>
          <p:cNvPr id="307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</p:spPr>
        <p:txBody>
          <a:bodyPr/>
          <a:lstStyle/>
          <a:p>
            <a:pPr>
              <a:defRPr/>
            </a:pPr>
            <a:r>
              <a:rPr lang="en-US" kern="0">
                <a:solidFill>
                  <a:schemeClr val="tx2"/>
                </a:solidFill>
              </a:rPr>
              <a:t>Sept 2013</a:t>
            </a:r>
            <a:endParaRPr lang="en-US" dirty="0"/>
          </a:p>
        </p:txBody>
      </p:sp>
      <p:sp>
        <p:nvSpPr>
          <p:cNvPr id="307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>
                <a:cs typeface="Arial" charset="0"/>
              </a:rPr>
              <a:t>Slide </a:t>
            </a:r>
            <a:fld id="{0AD11972-D20C-5247-B8FE-7938957346FE}" type="slidenum">
              <a:rPr lang="en-US">
                <a:cs typeface="Arial" charset="0"/>
              </a:rPr>
              <a:pPr/>
              <a:t>2</a:t>
            </a:fld>
            <a:endParaRPr lang="en-US">
              <a:cs typeface="Arial" charset="0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Xiaoming Peng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latin typeface="Times New Roman" charset="0"/>
                <a:ea typeface="MS PGothic" charset="0"/>
              </a:rPr>
              <a:t>Work </a:t>
            </a:r>
            <a:r>
              <a:rPr lang="en-US" altLang="zh-CN" sz="3600" dirty="0" smtClean="0">
                <a:latin typeface="Times New Roman" charset="0"/>
                <a:ea typeface="MS PGothic" charset="0"/>
              </a:rPr>
              <a:t>C</a:t>
            </a:r>
            <a:r>
              <a:rPr lang="en-US" sz="3600" dirty="0" smtClean="0">
                <a:latin typeface="Times New Roman" charset="0"/>
                <a:ea typeface="MS PGothic" charset="0"/>
              </a:rPr>
              <a:t>ompleted</a:t>
            </a:r>
            <a:endParaRPr lang="en-US" sz="3600" dirty="0">
              <a:latin typeface="Times New Roman" charset="0"/>
              <a:ea typeface="MS PGothic" charset="0"/>
            </a:endParaRP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3820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>
                <a:latin typeface="Times New Roman" charset="0"/>
                <a:ea typeface="MS PGothic" charset="0"/>
              </a:rPr>
              <a:t>List of Proposals has been responded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>
                <a:latin typeface="Times New Roman" charset="0"/>
                <a:ea typeface="MS PGothic" charset="0"/>
              </a:rPr>
              <a:t>1 Completed Proposal and 12 New Technique Proposals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>
                <a:latin typeface="Times New Roman" charset="0"/>
                <a:ea typeface="MS PGothic" charset="0"/>
              </a:rPr>
              <a:t>3 New Technique Proposals being presented in Sept session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>
                <a:latin typeface="Times New Roman" charset="0"/>
                <a:ea typeface="MS PGothic" charset="0"/>
              </a:rPr>
              <a:t>1 Complete proposal and 8 New Technique Proposals to be presented in November session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>
                <a:latin typeface="Times New Roman" charset="0"/>
                <a:ea typeface="MS PGothic" charset="0"/>
              </a:rPr>
              <a:t>1 New Technique Proposal to be presented in January 2014 session</a:t>
            </a:r>
          </a:p>
          <a:p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Two new technique proposals have been presented and one new technique proposal has been withdrawn</a:t>
            </a:r>
          </a:p>
          <a:p>
            <a:pPr lvl="1"/>
            <a:r>
              <a:rPr lang="en-US" sz="1800" dirty="0" smtClean="0">
                <a:latin typeface="Times New Roman" charset="0"/>
                <a:ea typeface="ＭＳ Ｐゴシック" charset="0"/>
                <a:cs typeface="ＭＳ Ｐゴシック" charset="0"/>
              </a:rPr>
              <a:t>Consideration </a:t>
            </a:r>
            <a:r>
              <a:rPr lang="en-US" sz="1800" dirty="0">
                <a:latin typeface="Times New Roman" charset="0"/>
                <a:ea typeface="ＭＳ Ｐゴシック" charset="0"/>
                <a:cs typeface="ＭＳ Ｐゴシック" charset="0"/>
              </a:rPr>
              <a:t>of PHY design for 1.08GHz channel  – 11-13/1109r0 </a:t>
            </a:r>
            <a:endParaRPr lang="en-US" sz="1800" dirty="0" smtClean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sz="1800" dirty="0">
                <a:latin typeface="Times New Roman" charset="0"/>
                <a:ea typeface="MS PGothic" charset="0"/>
              </a:rPr>
              <a:t>Beam codebook design scheme - </a:t>
            </a:r>
            <a:r>
              <a:rPr lang="en-US" sz="1800" dirty="0">
                <a:latin typeface="Times New Roman" charset="0"/>
                <a:ea typeface="ＭＳ Ｐゴシック" charset="0"/>
                <a:cs typeface="ＭＳ Ｐゴシック" charset="0"/>
              </a:rPr>
              <a:t>11-13/1110r0 </a:t>
            </a:r>
            <a:endParaRPr lang="en-US" sz="1800" dirty="0" smtClean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r>
              <a:rPr lang="en-US" dirty="0" smtClean="0">
                <a:latin typeface="Times New Roman" charset="0"/>
                <a:ea typeface="MS PGothic" charset="0"/>
              </a:rPr>
              <a:t>Two other contributions</a:t>
            </a:r>
          </a:p>
          <a:p>
            <a:pPr lvl="1"/>
            <a:r>
              <a:rPr lang="en-US" sz="1800" dirty="0" smtClean="0">
                <a:latin typeface="Times New Roman" charset="0"/>
                <a:ea typeface="MS PGothic" charset="0"/>
              </a:rPr>
              <a:t>PCP selection considering supported channels capability – 11-13/1183r0 </a:t>
            </a:r>
          </a:p>
          <a:p>
            <a:pPr lvl="1"/>
            <a:r>
              <a:rPr lang="en-US" sz="1800" dirty="0" smtClean="0">
                <a:latin typeface="Times New Roman" charset="0"/>
                <a:ea typeface="ＭＳ Ｐゴシック" charset="0"/>
                <a:cs typeface="ＭＳ Ｐゴシック" charset="0"/>
              </a:rPr>
              <a:t>Back-haul usage model - 11-13/177r4</a:t>
            </a:r>
          </a:p>
          <a:p>
            <a:endParaRPr lang="en-US" dirty="0" smtClean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789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2013</a:t>
            </a:r>
            <a:endParaRPr lang="en-US" dirty="0"/>
          </a:p>
        </p:txBody>
      </p:sp>
      <p:sp>
        <p:nvSpPr>
          <p:cNvPr id="3789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317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Slide </a:t>
            </a:r>
            <a:fld id="{8D14F6EE-AFB8-B94A-BE50-23FCDA47474B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MS PGothic" charset="0"/>
              </a:rPr>
              <a:t>Motion</a:t>
            </a:r>
          </a:p>
        </p:txBody>
      </p:sp>
      <p:sp>
        <p:nvSpPr>
          <p:cNvPr id="33794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r>
              <a:rPr lang="en-US" sz="2800" b="0" dirty="0" smtClean="0">
                <a:latin typeface="Times New Roman" charset="0"/>
                <a:ea typeface="ＭＳ Ｐゴシック" charset="0"/>
                <a:cs typeface="ＭＳ Ｐゴシック" charset="0"/>
              </a:rPr>
              <a:t>To approve the “Call for nomination of </a:t>
            </a:r>
            <a:r>
              <a:rPr lang="en-US" sz="2800" b="0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TGaj</a:t>
            </a:r>
            <a:r>
              <a:rPr lang="en-US" sz="2800" b="0" dirty="0" smtClean="0">
                <a:latin typeface="Times New Roman" charset="0"/>
                <a:ea typeface="ＭＳ Ｐゴシック" charset="0"/>
                <a:cs typeface="ＭＳ Ｐゴシック" charset="0"/>
              </a:rPr>
              <a:t> Technical Editor and Election of  </a:t>
            </a:r>
            <a:r>
              <a:rPr lang="en-US" sz="2800" b="0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TGaj</a:t>
            </a:r>
            <a:r>
              <a:rPr lang="en-US" sz="2800" b="0" dirty="0" smtClean="0">
                <a:latin typeface="Times New Roman" charset="0"/>
                <a:ea typeface="ＭＳ Ｐゴシック" charset="0"/>
                <a:cs typeface="ＭＳ Ｐゴシック" charset="0"/>
              </a:rPr>
              <a:t> Technical Editor in November meeting”</a:t>
            </a:r>
          </a:p>
          <a:p>
            <a:endParaRPr lang="en-US" sz="2800" dirty="0" smtClean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r>
              <a:rPr lang="en-US" sz="2800" dirty="0" smtClean="0">
                <a:latin typeface="Times New Roman" charset="0"/>
                <a:ea typeface="ＭＳ Ｐゴシック" charset="0"/>
                <a:cs typeface="ＭＳ Ｐゴシック" charset="0"/>
              </a:rPr>
              <a:t>Moved by: James Yee</a:t>
            </a:r>
          </a:p>
          <a:p>
            <a:r>
              <a:rPr lang="en-US" sz="2800" dirty="0" smtClean="0">
                <a:latin typeface="Times New Roman" charset="0"/>
                <a:ea typeface="ＭＳ Ｐゴシック" charset="0"/>
                <a:cs typeface="ＭＳ Ｐゴシック" charset="0"/>
              </a:rPr>
              <a:t>Seconded by: </a:t>
            </a:r>
            <a:r>
              <a:rPr lang="en-US" sz="2800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Jianhan</a:t>
            </a:r>
            <a:r>
              <a:rPr lang="en-US" sz="2800" dirty="0" smtClean="0">
                <a:latin typeface="Times New Roman" charset="0"/>
                <a:ea typeface="ＭＳ Ｐゴシック" charset="0"/>
                <a:cs typeface="ＭＳ Ｐゴシック" charset="0"/>
              </a:rPr>
              <a:t> Liu</a:t>
            </a:r>
          </a:p>
          <a:p>
            <a:r>
              <a:rPr lang="en-US" sz="2800" dirty="0" smtClean="0">
                <a:latin typeface="Times New Roman" charset="0"/>
                <a:ea typeface="ＭＳ Ｐゴシック" charset="0"/>
                <a:cs typeface="ＭＳ Ｐゴシック" charset="0"/>
              </a:rPr>
              <a:t>Results: Y 14 N 0 Abstain 1</a:t>
            </a:r>
          </a:p>
          <a:p>
            <a:endParaRPr lang="en-US" altLang="zh-CN" dirty="0">
              <a:latin typeface="Times New Roman" charset="0"/>
              <a:ea typeface="MS PGothic" charset="0"/>
            </a:endParaRPr>
          </a:p>
          <a:p>
            <a:endParaRPr lang="en-US" dirty="0">
              <a:latin typeface="Times New Roman" charset="0"/>
              <a:ea typeface="MS PGothic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Xiaoming Peng</a:t>
            </a:r>
            <a:endParaRPr lang="en-US"/>
          </a:p>
        </p:txBody>
      </p:sp>
      <p:sp>
        <p:nvSpPr>
          <p:cNvPr id="3379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Slide </a:t>
            </a:r>
            <a:fld id="{FBF0AC27-C877-5E48-A910-12D8D8CDF1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MS PGothic" charset="0"/>
              </a:rPr>
              <a:t>Goals for November Meeting</a:t>
            </a:r>
          </a:p>
        </p:txBody>
      </p:sp>
      <p:sp>
        <p:nvSpPr>
          <p:cNvPr id="3481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charset="0"/>
                <a:ea typeface="MS PGothic" charset="0"/>
              </a:rPr>
              <a:t>Complete Proposal Presentation</a:t>
            </a:r>
          </a:p>
          <a:p>
            <a:pPr lvl="1"/>
            <a:r>
              <a:rPr lang="en-US" dirty="0">
                <a:latin typeface="Times New Roman" charset="0"/>
                <a:ea typeface="MS PGothic" charset="0"/>
              </a:rPr>
              <a:t>1 CP presentation</a:t>
            </a:r>
          </a:p>
          <a:p>
            <a:endParaRPr lang="en-US" dirty="0">
              <a:latin typeface="Times New Roman" charset="0"/>
              <a:ea typeface="MS PGothic" charset="0"/>
            </a:endParaRPr>
          </a:p>
          <a:p>
            <a:r>
              <a:rPr lang="en-US" dirty="0">
                <a:latin typeface="Times New Roman" charset="0"/>
                <a:ea typeface="MS PGothic" charset="0"/>
              </a:rPr>
              <a:t>New Technique Proposal Presentation</a:t>
            </a:r>
          </a:p>
          <a:p>
            <a:pPr lvl="1"/>
            <a:r>
              <a:rPr lang="en-US" dirty="0">
                <a:latin typeface="Times New Roman" charset="0"/>
                <a:ea typeface="MS PGothic" charset="0"/>
              </a:rPr>
              <a:t>8 NT presentations</a:t>
            </a:r>
          </a:p>
          <a:p>
            <a:endParaRPr lang="en-US" dirty="0">
              <a:latin typeface="Times New Roman" charset="0"/>
              <a:ea typeface="MS PGothic" charset="0"/>
            </a:endParaRPr>
          </a:p>
          <a:p>
            <a:r>
              <a:rPr lang="en-US" dirty="0">
                <a:latin typeface="Times New Roman" charset="0"/>
                <a:ea typeface="MS PGothic" charset="0"/>
              </a:rPr>
              <a:t>45GHz Channel Measurement and </a:t>
            </a:r>
            <a:r>
              <a:rPr lang="en-US" dirty="0" smtClean="0">
                <a:latin typeface="Times New Roman" charset="0"/>
                <a:ea typeface="MS PGothic" charset="0"/>
              </a:rPr>
              <a:t>Modeling</a:t>
            </a:r>
          </a:p>
          <a:p>
            <a:endParaRPr lang="en-US" dirty="0">
              <a:latin typeface="Times New Roman" charset="0"/>
              <a:ea typeface="MS PGothic" charset="0"/>
            </a:endParaRPr>
          </a:p>
          <a:p>
            <a:r>
              <a:rPr lang="en-US" dirty="0" smtClean="0">
                <a:latin typeface="Times New Roman" charset="0"/>
                <a:ea typeface="MS PGothic" charset="0"/>
              </a:rPr>
              <a:t>Election of </a:t>
            </a:r>
            <a:r>
              <a:rPr lang="en-US" dirty="0" err="1" smtClean="0">
                <a:latin typeface="Times New Roman" charset="0"/>
                <a:ea typeface="MS PGothic" charset="0"/>
              </a:rPr>
              <a:t>TGaj</a:t>
            </a:r>
            <a:r>
              <a:rPr lang="en-US" dirty="0" smtClean="0">
                <a:latin typeface="Times New Roman" charset="0"/>
                <a:ea typeface="MS PGothic" charset="0"/>
              </a:rPr>
              <a:t> Technical Editor</a:t>
            </a:r>
          </a:p>
          <a:p>
            <a:endParaRPr lang="en-US" dirty="0">
              <a:latin typeface="Times New Roman" charset="0"/>
              <a:ea typeface="MS PGothic" charset="0"/>
            </a:endParaRPr>
          </a:p>
          <a:p>
            <a:endParaRPr lang="en-US" sz="1800" dirty="0">
              <a:latin typeface="Times New Roman" charset="0"/>
              <a:ea typeface="MS PGothic" charset="0"/>
            </a:endParaRPr>
          </a:p>
          <a:p>
            <a:endParaRPr lang="en-US" sz="1800" dirty="0">
              <a:latin typeface="Times New Roman" charset="0"/>
              <a:ea typeface="MS PGothic" charset="0"/>
            </a:endParaRPr>
          </a:p>
        </p:txBody>
      </p:sp>
      <p:sp>
        <p:nvSpPr>
          <p:cNvPr id="4096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2013</a:t>
            </a:r>
            <a:endParaRPr lang="en-US" dirty="0"/>
          </a:p>
        </p:txBody>
      </p:sp>
      <p:sp>
        <p:nvSpPr>
          <p:cNvPr id="4096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3482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Slide </a:t>
            </a:r>
            <a:fld id="{99007F81-3D2F-C242-B56A-7CAEB790A014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MS PGothic" charset="0"/>
              </a:rPr>
              <a:t>Conference call times</a:t>
            </a:r>
          </a:p>
        </p:txBody>
      </p:sp>
      <p:sp>
        <p:nvSpPr>
          <p:cNvPr id="5222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charset="0"/>
                <a:ea typeface="MS PGothic" charset="0"/>
              </a:rPr>
              <a:t>Oct  </a:t>
            </a:r>
            <a:r>
              <a:rPr lang="en-US" dirty="0" smtClean="0">
                <a:latin typeface="Times New Roman" charset="0"/>
                <a:ea typeface="MS PGothic" charset="0"/>
              </a:rPr>
              <a:t>17, </a:t>
            </a:r>
            <a:r>
              <a:rPr lang="en-US" dirty="0">
                <a:latin typeface="Times New Roman" charset="0"/>
                <a:ea typeface="MS PGothic" charset="0"/>
              </a:rPr>
              <a:t>8pm (Eastern Time) – 1 hour</a:t>
            </a:r>
          </a:p>
        </p:txBody>
      </p:sp>
      <p:sp>
        <p:nvSpPr>
          <p:cNvPr id="41988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2013</a:t>
            </a:r>
            <a:endParaRPr lang="en-US" dirty="0"/>
          </a:p>
        </p:txBody>
      </p:sp>
      <p:sp>
        <p:nvSpPr>
          <p:cNvPr id="4198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5222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Slide </a:t>
            </a:r>
            <a:fld id="{539A9524-A11E-FF41-8097-931B18F89658}" type="slidenum">
              <a:rPr lang="en-US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6875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88004</TotalTime>
  <Words>266</Words>
  <Application>Microsoft Macintosh PowerPoint</Application>
  <PresentationFormat>On-screen Show (4:3)</PresentationFormat>
  <Paragraphs>58</Paragraphs>
  <Slides>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Times New Roman</vt:lpstr>
      <vt:lpstr>MS PGothic</vt:lpstr>
      <vt:lpstr>Arial</vt:lpstr>
      <vt:lpstr>ＭＳ Ｐゴシック</vt:lpstr>
      <vt:lpstr>Calibri</vt:lpstr>
      <vt:lpstr>802-11-Submission</vt:lpstr>
      <vt:lpstr>Custom Design</vt:lpstr>
      <vt:lpstr>Microsoft Word 97 - 2004 Document</vt:lpstr>
      <vt:lpstr>PowerPoint Presentation</vt:lpstr>
      <vt:lpstr>Abstract</vt:lpstr>
      <vt:lpstr>Work Completed</vt:lpstr>
      <vt:lpstr>Motion</vt:lpstr>
      <vt:lpstr>Goals for November Meeting</vt:lpstr>
      <vt:lpstr>Conference call times</vt:lpstr>
    </vt:vector>
  </TitlesOfParts>
  <Manager/>
  <Company>I2R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TGaj Sept 2011 Report</dc:title>
  <dc:subject/>
  <dc:creator>Xiaoming Peng</dc:creator>
  <cp:keywords>Sept 2012</cp:keywords>
  <dc:description/>
  <cp:lastModifiedBy>Peng Xiaoming</cp:lastModifiedBy>
  <cp:revision>2829</cp:revision>
  <cp:lastPrinted>1998-02-10T13:28:06Z</cp:lastPrinted>
  <dcterms:created xsi:type="dcterms:W3CDTF">2007-04-17T18:10:23Z</dcterms:created>
  <dcterms:modified xsi:type="dcterms:W3CDTF">2013-09-18T16:17:31Z</dcterms:modified>
  <cp:category/>
</cp:coreProperties>
</file>