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19" r:id="rId31"/>
    <p:sldId id="320" r:id="rId32"/>
    <p:sldId id="321" r:id="rId33"/>
    <p:sldId id="323" r:id="rId34"/>
    <p:sldId id="294" r:id="rId35"/>
    <p:sldId id="279" r:id="rId36"/>
    <p:sldId id="286" r:id="rId37"/>
    <p:sldId id="273" r:id="rId38"/>
    <p:sldId id="274" r:id="rId39"/>
    <p:sldId id="275" r:id="rId40"/>
    <p:sldId id="276" r:id="rId41"/>
    <p:sldId id="277"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42"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FF0000"/>
                </a:solidFill>
              </a:rPr>
              <a:t>Strawpoll</a:t>
            </a:r>
            <a:r>
              <a:rPr lang="en-US" dirty="0">
                <a:solidFill>
                  <a:srgbClr val="FF0000"/>
                </a:solidFill>
              </a:rPr>
              <a:t> failed</a:t>
            </a:r>
          </a:p>
          <a:p>
            <a:pPr lvl="1"/>
            <a:r>
              <a:rPr lang="en-US" dirty="0">
                <a:solidFill>
                  <a:srgbClr val="FF0000"/>
                </a:solidFill>
              </a:rPr>
              <a:t>Shusaku will have a separate submissions to address 773&amp;774</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FF0000"/>
                </a:solidFill>
              </a:rPr>
              <a:t>11-13-1096-00-00ah-CC9-Comment-Resolution-CID-471[deferred]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FF0000"/>
                </a:solidFill>
              </a:rPr>
              <a:t>11-13-1142-01-00ah-CC9-resolutions-for-9_32k</a:t>
            </a:r>
          </a:p>
          <a:p>
            <a:pPr lvl="2"/>
            <a:r>
              <a:rPr lang="en-US" sz="1800" dirty="0">
                <a:solidFill>
                  <a:srgbClr val="FF0000"/>
                </a:solidFill>
              </a:rPr>
              <a:t>Vote deferred, document need revision</a:t>
            </a:r>
            <a:endParaRPr lang="en-US" sz="1800" dirty="0"/>
          </a:p>
          <a:p>
            <a:pPr lvl="1"/>
            <a:r>
              <a:rPr lang="en-US" dirty="0">
                <a:solidFill>
                  <a:srgbClr val="FF0000"/>
                </a:solidFill>
              </a:rPr>
              <a:t>11-13-1143-00-00ah-CC9-resolutions-for-9_32f</a:t>
            </a:r>
          </a:p>
          <a:p>
            <a:pPr lvl="2"/>
            <a:r>
              <a:rPr lang="en-US" sz="1800" dirty="0">
                <a:solidFill>
                  <a:srgbClr val="FF000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13/1151 CC9-Resolution-CIDs-527-934-100-627-935</a:t>
            </a:r>
          </a:p>
          <a:p>
            <a:pPr lvl="1"/>
            <a:r>
              <a:rPr lang="en-US" dirty="0"/>
              <a:t>David </a:t>
            </a:r>
            <a:r>
              <a:rPr lang="en-US" dirty="0" err="1"/>
              <a:t>Xun</a:t>
            </a:r>
            <a:r>
              <a:rPr lang="en-US" dirty="0"/>
              <a:t> Yang (Huawei</a:t>
            </a:r>
            <a:r>
              <a:rPr lang="en-US" dirty="0" smtClean="0"/>
              <a:t>)</a:t>
            </a:r>
          </a:p>
          <a:p>
            <a:pPr lvl="1"/>
            <a:endParaRPr lang="en-US" dirty="0"/>
          </a:p>
          <a:p>
            <a:pPr lvl="1"/>
            <a:endParaRPr lang="en-US" dirty="0" smtClean="0"/>
          </a:p>
          <a:p>
            <a:pPr lvl="0"/>
            <a:r>
              <a:rPr lang="en-US" dirty="0"/>
              <a:t>11-13-1022-01-00ah-CC9-Resolution-CIDs 1+2+6+922+963 (Alfred)</a:t>
            </a:r>
          </a:p>
          <a:p>
            <a:pPr lvl="0"/>
            <a:r>
              <a:rPr lang="en-US" dirty="0"/>
              <a:t>11-13-1106-02-00ah-CC9-Resolution-CIDs 112+497+544+545+550+605+606+628+657+846+858 (Alfred)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a:t>13/XXXXr0 Comment resolution on CCA</a:t>
            </a:r>
          </a:p>
          <a:p>
            <a:pPr lvl="1"/>
            <a:r>
              <a:rPr lang="en-US" altLang="ko-KR" dirty="0"/>
              <a:t>Eugene </a:t>
            </a:r>
            <a:r>
              <a:rPr lang="en-US" altLang="ko-KR" dirty="0" err="1"/>
              <a:t>Baik</a:t>
            </a:r>
            <a:r>
              <a:rPr lang="en-US" altLang="ko-KR" dirty="0"/>
              <a:t> (Qualcomm)</a:t>
            </a:r>
          </a:p>
          <a:p>
            <a:r>
              <a:rPr lang="en-US" altLang="ko-KR" dirty="0"/>
              <a:t>13/1180r0-CC9-Resolution-CID 22</a:t>
            </a:r>
            <a:endParaRPr lang="ko-KR" altLang="ko-KR" dirty="0"/>
          </a:p>
          <a:p>
            <a:pPr lvl="1"/>
            <a:r>
              <a:rPr lang="en-US" altLang="ko-KR" dirty="0"/>
              <a:t>Alfred </a:t>
            </a:r>
            <a:r>
              <a:rPr lang="en-US" altLang="ko-KR" dirty="0" err="1"/>
              <a:t>Asterjadhi</a:t>
            </a:r>
            <a:r>
              <a:rPr lang="en-US" altLang="ko-KR"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t>Shusaku </a:t>
            </a:r>
            <a:r>
              <a:rPr lang="en-US" altLang="ko-KR" dirty="0" smtClean="0"/>
              <a:t>Shimada (PHY)</a:t>
            </a:r>
            <a:endParaRPr lang="en-US" dirty="0" smtClean="0"/>
          </a:p>
          <a:p>
            <a:pPr lvl="1"/>
            <a:r>
              <a:rPr lang="en-US" dirty="0" smtClean="0"/>
              <a:t>11-13-0912-00-00ah-cc9-clarification-regarding-cid800</a:t>
            </a:r>
            <a:endParaRPr lang="en-US" dirty="0"/>
          </a:p>
          <a:p>
            <a:pPr lvl="1"/>
            <a:r>
              <a:rPr lang="en-US" dirty="0"/>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911890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11-13/1181r0 with the following tabs:</a:t>
            </a:r>
          </a:p>
          <a:p>
            <a:pPr marL="742950" lvl="2" indent="0">
              <a:buNone/>
            </a:pPr>
            <a:r>
              <a:rPr lang="en-US" sz="1400" dirty="0"/>
              <a:t>submission 13-971  : From conference call</a:t>
            </a:r>
          </a:p>
          <a:p>
            <a:pPr marL="742950" lvl="2" indent="0">
              <a:buNone/>
            </a:pPr>
            <a:r>
              <a:rPr lang="en-US" sz="1400" dirty="0"/>
              <a:t>submission 13-969  : From conference call</a:t>
            </a:r>
          </a:p>
          <a:p>
            <a:pPr marL="742950" lvl="2" indent="0">
              <a:buNone/>
            </a:pPr>
            <a:r>
              <a:rPr lang="en-US" sz="1400" dirty="0"/>
              <a:t>submission 13-881  : Presented Monday PM1</a:t>
            </a:r>
          </a:p>
          <a:p>
            <a:pPr marL="742950" lvl="2" indent="0">
              <a:buNone/>
            </a:pPr>
            <a:r>
              <a:rPr lang="en-US" sz="1400" dirty="0"/>
              <a:t>submission 13-1049 : Presented Monday evening</a:t>
            </a:r>
          </a:p>
          <a:p>
            <a:pPr marL="742950" lvl="2" indent="0">
              <a:buNone/>
            </a:pPr>
            <a:r>
              <a:rPr lang="en-US" sz="1400" dirty="0"/>
              <a:t>submission 13-1050 : Presented Monday evening</a:t>
            </a:r>
          </a:p>
          <a:p>
            <a:pPr marL="742950" lvl="2" indent="0">
              <a:buNone/>
            </a:pPr>
            <a:r>
              <a:rPr lang="en-US" sz="1400" dirty="0"/>
              <a:t>submission 13-1118 : Presented Monday evening</a:t>
            </a:r>
          </a:p>
          <a:p>
            <a:pPr marL="742950" lvl="2" indent="0">
              <a:buNone/>
            </a:pPr>
            <a:r>
              <a:rPr lang="en-US" sz="1400" dirty="0"/>
              <a:t>submission 13-984  : Presented Tuesday AM1</a:t>
            </a:r>
          </a:p>
          <a:p>
            <a:pPr marL="742950" lvl="2" indent="0">
              <a:buNone/>
            </a:pPr>
            <a:r>
              <a:rPr lang="en-US" sz="1400" dirty="0"/>
              <a:t>submission 13-1024 : Presented Tuesday AM1</a:t>
            </a:r>
          </a:p>
          <a:p>
            <a:pPr marL="742950" lvl="2" indent="0">
              <a:buNone/>
            </a:pPr>
            <a:r>
              <a:rPr lang="en-US" sz="1400" dirty="0"/>
              <a:t>submission 13-668  : Presented Tuesday AM1</a:t>
            </a:r>
          </a:p>
          <a:p>
            <a:pPr marL="742950" lvl="2" indent="0">
              <a:buNone/>
            </a:pPr>
            <a:r>
              <a:rPr lang="en-US" sz="1400" dirty="0"/>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340037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include, in the Specification Framework Document, the proposed changes in </a:t>
            </a:r>
            <a:r>
              <a:rPr lang="en-US" b="0" dirty="0" smtClean="0"/>
              <a:t>11-13/1127r1;</a:t>
            </a:r>
            <a:endParaRPr lang="en-US" b="0" dirty="0"/>
          </a:p>
          <a:p>
            <a:pPr marL="742950" lvl="2" indent="0">
              <a:buNone/>
            </a:pPr>
            <a:r>
              <a:rPr lang="en-US" sz="1400" dirty="0"/>
              <a:t>Add the Type1/Type2 classification concept in slide 6 and the splits for US and </a:t>
            </a:r>
            <a:r>
              <a:rPr lang="en-US" sz="1400" dirty="0" smtClean="0"/>
              <a:t>China as </a:t>
            </a:r>
            <a:r>
              <a:rPr lang="en-US" sz="1400" dirty="0"/>
              <a:t>described in Slides 7 and 8.</a:t>
            </a:r>
          </a:p>
          <a:p>
            <a:pPr marL="742950" lvl="2" indent="0">
              <a:buNone/>
            </a:pPr>
            <a:endParaRPr lang="en-US" sz="1400" dirty="0"/>
          </a:p>
          <a:p>
            <a:pPr marL="742950" lvl="2" indent="0">
              <a:buNone/>
            </a:pPr>
            <a:r>
              <a:rPr lang="en-US" sz="1400" dirty="0"/>
              <a:t>The preamble detect CCA levels for Type1 and Type2 channels as described in slide </a:t>
            </a:r>
            <a:r>
              <a:rPr lang="en-US" sz="1400" dirty="0" smtClean="0"/>
              <a:t>10</a:t>
            </a:r>
            <a:r>
              <a:rPr lang="en-US" sz="1400" dirty="0"/>
              <a:t/>
            </a:r>
            <a:br>
              <a:rPr lang="en-US" sz="1400" dirty="0"/>
            </a:br>
            <a:endParaRPr lang="en-US" sz="1400" dirty="0"/>
          </a:p>
          <a:p>
            <a:pPr marL="742950" lvl="2" indent="0">
              <a:buNone/>
            </a:pPr>
            <a:r>
              <a:rPr lang="en-US" sz="1400" dirty="0"/>
              <a:t>The Wide Intended </a:t>
            </a:r>
            <a:r>
              <a:rPr lang="en-US" sz="1400" dirty="0" err="1"/>
              <a:t>TxBW</a:t>
            </a:r>
            <a:r>
              <a:rPr lang="en-US" sz="1400" dirty="0"/>
              <a:t> concept, rules, and specific CCA levels for Type2 channels </a:t>
            </a:r>
            <a:r>
              <a:rPr lang="en-US" sz="1400" dirty="0" smtClean="0"/>
              <a:t>as described </a:t>
            </a:r>
            <a:r>
              <a:rPr lang="en-US" sz="1400" dirty="0"/>
              <a:t>in slides </a:t>
            </a:r>
            <a:r>
              <a:rPr lang="en-US" sz="1400" dirty="0" smtClean="0"/>
              <a:t>11-13</a:t>
            </a:r>
            <a:r>
              <a:rPr lang="en-US" sz="1400" dirty="0"/>
              <a:t/>
            </a:r>
            <a:br>
              <a:rPr lang="en-US" sz="1400" dirty="0"/>
            </a:br>
            <a:endParaRPr lang="en-US" sz="1400" dirty="0"/>
          </a:p>
          <a:p>
            <a:pPr marL="742950" lvl="2" indent="0">
              <a:buNone/>
            </a:pPr>
            <a:r>
              <a:rPr lang="en-US" sz="1400" dirty="0"/>
              <a:t>The Secondary channel CCA levels for Type1 and Type2 channels as described in slide </a:t>
            </a:r>
            <a:r>
              <a:rPr lang="en-US" sz="1400" dirty="0" smtClean="0"/>
              <a:t>14</a:t>
            </a:r>
            <a:r>
              <a:rPr lang="en-US" sz="1400" dirty="0"/>
              <a:t/>
            </a:r>
            <a:br>
              <a:rPr lang="en-US" sz="1400" dirty="0"/>
            </a:br>
            <a:endParaRPr lang="en-US" sz="1400" dirty="0"/>
          </a:p>
          <a:p>
            <a:pPr marL="742950" lvl="2" indent="0">
              <a:buNone/>
            </a:pPr>
            <a:r>
              <a:rPr lang="en-US" sz="1400" dirty="0"/>
              <a:t>The Energy Detect CCA levels for Type1 and Type2 channels as described in slide </a:t>
            </a:r>
            <a:r>
              <a:rPr lang="en-US" sz="1400" dirty="0" smtClean="0"/>
              <a:t>15</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11333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t>
            </a:r>
            <a:r>
              <a:rPr lang="en-US" dirty="0" smtClean="0"/>
              <a:t>Editorial</a:t>
            </a:r>
            <a:r>
              <a:rPr lang="en-US" dirty="0" smtClean="0"/>
              <a:t> </a:t>
            </a:r>
            <a:r>
              <a:rPr lang="en-US" dirty="0" smtClean="0"/>
              <a:t>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11-13/701r7 </a:t>
            </a:r>
            <a:r>
              <a:rPr lang="en-US" b="0" dirty="0"/>
              <a:t>with the </a:t>
            </a:r>
            <a:r>
              <a:rPr lang="en-US" b="0" dirty="0" smtClean="0"/>
              <a:t>“Editorial”</a:t>
            </a:r>
            <a:r>
              <a:rPr lang="en-US" b="0" dirty="0" smtClean="0"/>
              <a:t> tab.</a:t>
            </a:r>
            <a:endParaRPr lang="en-US" b="0" dirty="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3085792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1009650" lvl="1" indent="-609600"/>
            <a:r>
              <a:rPr lang="en-US" smtClean="0"/>
              <a:t>13/1127?</a:t>
            </a:r>
            <a:endParaRPr lang="en-US" dirty="0" smtClean="0"/>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1059331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FF0000"/>
                </a:solidFill>
              </a:rPr>
              <a:t>Deferred: </a:t>
            </a:r>
          </a:p>
          <a:p>
            <a:pPr lvl="3"/>
            <a:r>
              <a:rPr lang="en-US" sz="1200" dirty="0">
                <a:solidFill>
                  <a:srgbClr val="FF000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[Deferred] 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3681</TotalTime>
  <Words>1811</Words>
  <Application>Microsoft Office PowerPoint</Application>
  <PresentationFormat>On-screen Show (4:3)</PresentationFormat>
  <Paragraphs>432</Paragraphs>
  <Slides>41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Possible PHY motions for Wednesday</vt:lpstr>
      <vt:lpstr>Possible PHY motions for Wednesday</vt:lpstr>
      <vt:lpstr>Possible Editorial motions for Wednesday</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413</cp:revision>
  <cp:lastPrinted>1998-02-10T13:28:06Z</cp:lastPrinted>
  <dcterms:created xsi:type="dcterms:W3CDTF">2009-11-09T00:32:22Z</dcterms:created>
  <dcterms:modified xsi:type="dcterms:W3CDTF">2013-09-17T23:52:12Z</dcterms:modified>
</cp:coreProperties>
</file>