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1" r:id="rId28"/>
    <p:sldId id="294" r:id="rId29"/>
    <p:sldId id="279" r:id="rId30"/>
    <p:sldId id="286" r:id="rId31"/>
    <p:sldId id="273" r:id="rId32"/>
    <p:sldId id="274" r:id="rId33"/>
    <p:sldId id="275" r:id="rId34"/>
    <p:sldId id="276" r:id="rId35"/>
    <p:sldId id="277"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5"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58546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1059331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 13/1128r0</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3320</TotalTime>
  <Words>1380</Words>
  <Application>Microsoft Office PowerPoint</Application>
  <PresentationFormat>On-screen Show (4:3)</PresentationFormat>
  <Paragraphs>345</Paragraphs>
  <Slides>35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381</cp:revision>
  <cp:lastPrinted>1998-02-10T13:28:06Z</cp:lastPrinted>
  <dcterms:created xsi:type="dcterms:W3CDTF">2009-11-09T00:32:22Z</dcterms:created>
  <dcterms:modified xsi:type="dcterms:W3CDTF">2013-09-16T05:31:20Z</dcterms:modified>
</cp:coreProperties>
</file>