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08" r:id="rId25"/>
    <p:sldId id="311" r:id="rId26"/>
    <p:sldId id="294" r:id="rId27"/>
    <p:sldId id="279" r:id="rId28"/>
    <p:sldId id="286" r:id="rId29"/>
    <p:sldId id="273" r:id="rId30"/>
    <p:sldId id="274" r:id="rId31"/>
    <p:sldId id="275" r:id="rId32"/>
    <p:sldId id="276" r:id="rId33"/>
    <p:sldId id="277"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19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3"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1824580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585463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1059331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a:t>
            </a:r>
            <a:r>
              <a:rPr lang="en-US" dirty="0" smtClean="0"/>
              <a:t>Group, Great Hall meeting room</a:t>
            </a:r>
            <a:endParaRPr lang="en-US" dirty="0" smtClean="0"/>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t>
            </a:r>
            <a:r>
              <a:rPr lang="en-US" dirty="0" smtClean="0"/>
              <a:t>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11, 13/1128r0</a:t>
            </a:r>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3311</TotalTime>
  <Words>1333</Words>
  <Application>Microsoft Office PowerPoint</Application>
  <PresentationFormat>On-screen Show (4:3)</PresentationFormat>
  <Paragraphs>326</Paragraphs>
  <Slides>33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379</cp:revision>
  <cp:lastPrinted>1998-02-10T13:28:06Z</cp:lastPrinted>
  <dcterms:created xsi:type="dcterms:W3CDTF">2009-11-09T00:32:22Z</dcterms:created>
  <dcterms:modified xsi:type="dcterms:W3CDTF">2013-09-16T03:38:48Z</dcterms:modified>
</cp:coreProperties>
</file>