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0" r:id="rId3"/>
    <p:sldId id="296" r:id="rId4"/>
    <p:sldId id="295" r:id="rId5"/>
    <p:sldId id="297" r:id="rId6"/>
    <p:sldId id="291" r:id="rId7"/>
    <p:sldId id="298" r:id="rId8"/>
    <p:sldId id="299" r:id="rId9"/>
    <p:sldId id="300" r:id="rId10"/>
    <p:sldId id="301" r:id="rId11"/>
    <p:sldId id="302" r:id="rId12"/>
    <p:sldId id="303" r:id="rId13"/>
    <p:sldId id="304" r:id="rId14"/>
    <p:sldId id="305" r:id="rId15"/>
    <p:sldId id="306" r:id="rId16"/>
    <p:sldId id="307" r:id="rId17"/>
    <p:sldId id="293" r:id="rId18"/>
    <p:sldId id="308" r:id="rId19"/>
    <p:sldId id="294" r:id="rId20"/>
    <p:sldId id="279" r:id="rId21"/>
    <p:sldId id="286" r:id="rId22"/>
    <p:sldId id="273" r:id="rId23"/>
    <p:sldId id="274" r:id="rId24"/>
    <p:sldId id="275" r:id="rId25"/>
    <p:sldId id="276" r:id="rId26"/>
    <p:sldId id="277"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5" d="100"/>
          <a:sy n="85" d="100"/>
        </p:scale>
        <p:origin x="-1242" y="38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99"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632474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46872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48486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057176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374809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206438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824580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a:t>
            </a:r>
          </a:p>
          <a:p>
            <a:pPr marL="1009650" lvl="1" indent="-609600"/>
            <a:r>
              <a:rPr lang="en-US" dirty="0"/>
              <a:t>C</a:t>
            </a:r>
            <a:r>
              <a:rPr lang="en-US" dirty="0" smtClean="0"/>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059331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p:txBody>
          <a:bodyPr/>
          <a:lstStyle/>
          <a:p>
            <a:r>
              <a:rPr lang="en-US" dirty="0" smtClean="0"/>
              <a:t>Full Task Group</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t>Conference calls</a:t>
            </a:r>
          </a:p>
          <a:p>
            <a:pPr lvl="1"/>
            <a:r>
              <a:rPr lang="en-US" dirty="0" smtClean="0"/>
              <a:t>September 11</a:t>
            </a:r>
          </a:p>
          <a:p>
            <a:pPr lvl="1"/>
            <a:r>
              <a:rPr lang="en-US" dirty="0" smtClean="0"/>
              <a:t>September 4, 13/1031r0</a:t>
            </a:r>
          </a:p>
          <a:p>
            <a:pPr lvl="1"/>
            <a:r>
              <a:rPr lang="en-US" dirty="0" smtClean="0"/>
              <a:t>August 28, 13/1010r1</a:t>
            </a:r>
          </a:p>
          <a:p>
            <a:pPr lvl="1"/>
            <a:r>
              <a:rPr lang="en-US" dirty="0" smtClean="0"/>
              <a:t>August 21, 13/993r0</a:t>
            </a:r>
          </a:p>
          <a:p>
            <a:pPr lvl="1"/>
            <a:r>
              <a:rPr lang="en-US" dirty="0" smtClean="0"/>
              <a:t>August 14, 13/966</a:t>
            </a:r>
          </a:p>
          <a:p>
            <a:pPr lvl="1"/>
            <a:r>
              <a:rPr lang="en-US" dirty="0" smtClean="0"/>
              <a:t>August 7, 13/962</a:t>
            </a:r>
          </a:p>
          <a:p>
            <a:pPr lvl="1"/>
            <a:r>
              <a:rPr lang="en-US" dirty="0" smtClean="0"/>
              <a:t>July 31, 13/940</a:t>
            </a:r>
          </a:p>
          <a:p>
            <a:r>
              <a:rPr lang="en-US" dirty="0" smtClean="0"/>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a:t>13/1027 CC9-Resolution-CID 3</a:t>
            </a:r>
          </a:p>
          <a:p>
            <a:pPr lvl="1"/>
            <a:r>
              <a:rPr lang="en-US" dirty="0"/>
              <a:t>Alfred </a:t>
            </a:r>
            <a:r>
              <a:rPr lang="en-US" dirty="0" err="1"/>
              <a:t>Asterjadhi</a:t>
            </a:r>
            <a:r>
              <a:rPr lang="en-US" dirty="0"/>
              <a:t> (Qualcomm Inc</a:t>
            </a:r>
            <a:r>
              <a:rPr lang="en-US" dirty="0" smtClean="0"/>
              <a:t>.)</a:t>
            </a:r>
          </a:p>
          <a:p>
            <a:r>
              <a:rPr lang="en-US" dirty="0" smtClean="0"/>
              <a:t>13/1062 CIDs </a:t>
            </a:r>
            <a:r>
              <a:rPr lang="en-US" dirty="0"/>
              <a:t>for Speed Frame Exchange</a:t>
            </a:r>
          </a:p>
          <a:p>
            <a:pPr lvl="1"/>
            <a:r>
              <a:rPr lang="en-US" dirty="0"/>
              <a:t>Alfred </a:t>
            </a:r>
            <a:r>
              <a:rPr lang="en-US" dirty="0" err="1"/>
              <a:t>Asterjadhi</a:t>
            </a:r>
            <a:r>
              <a:rPr lang="en-US" dirty="0"/>
              <a:t> (Qualcomm Inc.)</a:t>
            </a:r>
          </a:p>
          <a:p>
            <a:r>
              <a:rPr lang="en-US" dirty="0"/>
              <a:t>13/1064 CC9-Resolution-CIDs 808+838+839+840</a:t>
            </a:r>
          </a:p>
          <a:p>
            <a:pPr lvl="1"/>
            <a:r>
              <a:rPr lang="en-US" dirty="0"/>
              <a:t>Alfred </a:t>
            </a:r>
            <a:r>
              <a:rPr lang="en-US" dirty="0" err="1" smtClean="0"/>
              <a:t>Asterjadhi</a:t>
            </a:r>
            <a:r>
              <a:rPr lang="en-US" dirty="0" smtClean="0"/>
              <a:t> </a:t>
            </a:r>
            <a:r>
              <a:rPr lang="en-US" dirty="0"/>
              <a:t>(Qualcomm Inc</a:t>
            </a:r>
            <a:r>
              <a:rPr lang="en-US" dirty="0" smtClean="0"/>
              <a:t>.)</a:t>
            </a:r>
          </a:p>
          <a:p>
            <a:r>
              <a:rPr lang="en-US" dirty="0"/>
              <a:t>13/1106 CC9-Resolution-CIDs </a:t>
            </a:r>
            <a:r>
              <a:rPr lang="en-US" dirty="0" smtClean="0"/>
              <a:t>112+497+544+545+550+605+606+628+657+846+858</a:t>
            </a:r>
          </a:p>
          <a:p>
            <a:pPr lvl="1"/>
            <a:r>
              <a:rPr lang="en-US" dirty="0"/>
              <a:t>Alfred </a:t>
            </a:r>
            <a:r>
              <a:rPr lang="en-US" dirty="0" err="1"/>
              <a:t>Asterjadhi</a:t>
            </a:r>
            <a:r>
              <a:rPr lang="en-US" dirty="0"/>
              <a:t> (Qualcomm Inc.)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13/1033 </a:t>
            </a:r>
            <a:r>
              <a:rPr lang="en-US" dirty="0" smtClean="0"/>
              <a:t>CIDs </a:t>
            </a:r>
            <a:r>
              <a:rPr lang="en-US" dirty="0"/>
              <a:t>835,836,687,686,779,781,131</a:t>
            </a:r>
          </a:p>
          <a:p>
            <a:pPr lvl="1"/>
            <a:r>
              <a:rPr lang="en-US" dirty="0"/>
              <a:t>George Calcev </a:t>
            </a:r>
            <a:r>
              <a:rPr lang="en-US" dirty="0" smtClean="0"/>
              <a:t>(</a:t>
            </a:r>
            <a:r>
              <a:rPr lang="en-US" dirty="0"/>
              <a:t>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t>13/1048 clause-9-19-4a-4-comment-resolution</a:t>
            </a:r>
          </a:p>
          <a:p>
            <a:pPr lvl="1"/>
            <a:r>
              <a:rPr lang="en-US" dirty="0"/>
              <a:t>11-13-1084-00-00ah-CC9-clause-10-43d-comment-resolution</a:t>
            </a:r>
          </a:p>
          <a:p>
            <a:pPr lvl="1"/>
            <a:r>
              <a:rPr lang="en-US" dirty="0"/>
              <a:t>11-13-1085-00-00ah-CC9-clause-8_4_2_170k-comment-resolution</a:t>
            </a:r>
          </a:p>
          <a:p>
            <a:pPr lvl="1"/>
            <a:r>
              <a:rPr lang="en-US" dirty="0"/>
              <a:t>11-13-1086-00-00ah-CC9-CID-813-816-825-826-886-comment-resolution</a:t>
            </a:r>
          </a:p>
          <a:p>
            <a:pPr lvl="1"/>
            <a:r>
              <a:rPr lang="en-US" dirty="0"/>
              <a:t>11-13-1087-00-00ah-CC9-miscellaneous-comment-resolution</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13/828 MAC-CID 163</a:t>
            </a:r>
          </a:p>
          <a:p>
            <a:pPr lvl="1"/>
            <a:r>
              <a:rPr lang="en-US" dirty="0"/>
              <a:t>Bo Sun (ZTE Corp</a:t>
            </a:r>
            <a:r>
              <a:rPr lang="en-US" dirty="0" smtClean="0"/>
              <a:t>.)</a:t>
            </a:r>
          </a:p>
          <a:p>
            <a:r>
              <a:rPr lang="en-US" dirty="0"/>
              <a:t>13/881 </a:t>
            </a:r>
            <a:r>
              <a:rPr lang="en-US" dirty="0" smtClean="0"/>
              <a:t>CC9-GEN-comment-resolutions-CID729+568</a:t>
            </a:r>
          </a:p>
          <a:p>
            <a:pPr lvl="1"/>
            <a:r>
              <a:rPr lang="en-US" dirty="0"/>
              <a:t>Bo Sun (ZTE Corp.)</a:t>
            </a:r>
            <a:endParaRPr lang="en-US" dirty="0" smtClean="0"/>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3269</TotalTime>
  <Words>1093</Words>
  <Application>Microsoft Office PowerPoint</Application>
  <PresentationFormat>On-screen Show (4:3)</PresentationFormat>
  <Paragraphs>272</Paragraphs>
  <Slides>26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366</cp:revision>
  <cp:lastPrinted>1998-02-10T13:28:06Z</cp:lastPrinted>
  <dcterms:created xsi:type="dcterms:W3CDTF">2009-11-09T00:32:22Z</dcterms:created>
  <dcterms:modified xsi:type="dcterms:W3CDTF">2013-09-15T15:35:31Z</dcterms:modified>
</cp:coreProperties>
</file>