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407"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7" d="100"/>
          <a:sy n="107" d="100"/>
        </p:scale>
        <p:origin x="-2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P802.11-13/0953r1</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0953r1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2.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2012-08-</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with ARC</a:t>
            </a:r>
          </a:p>
          <a:p>
            <a:pPr>
              <a:lnSpc>
                <a:spcPct val="90000"/>
              </a:lnSpc>
            </a:pPr>
            <a:r>
              <a:rPr lang="en-US" b="0" dirty="0" smtClean="0"/>
              <a:t>Call </a:t>
            </a:r>
            <a:r>
              <a:rPr lang="en-US" b="0" dirty="0" smtClean="0"/>
              <a:t>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Recess until 10:30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smtClean="0"/>
              <a:t>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X, Y, and Z,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295399" y="1116331"/>
            <a:ext cx="6705601" cy="488551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Berlin, Germany</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Yes:    No:    Abstain:</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30-</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Berlin</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13-xxx</a:t>
            </a:r>
          </a:p>
          <a:p>
            <a:pPr lvl="1">
              <a:lnSpc>
                <a:spcPct val="80000"/>
              </a:lnSpc>
            </a:pPr>
            <a:r>
              <a:rPr lang="en-US" dirty="0" smtClean="0"/>
              <a:t>“11ak </a:t>
            </a:r>
            <a:r>
              <a:rPr lang="en-US" dirty="0" err="1" smtClean="0"/>
              <a:t>Te</a:t>
            </a:r>
            <a:r>
              <a:rPr lang="en-US" dirty="0" err="1" smtClean="0"/>
              <a:t>lecon</a:t>
            </a:r>
            <a:r>
              <a:rPr lang="en-US" dirty="0" smtClean="0"/>
              <a:t> Minutes 20130909”, 13-xxx</a:t>
            </a:r>
          </a:p>
          <a:p>
            <a:pPr lvl="1">
              <a:lnSpc>
                <a:spcPct val="80000"/>
              </a:lnSpc>
            </a:pPr>
            <a:r>
              <a:rPr lang="en-US" dirty="0" smtClean="0"/>
              <a:t>Yes:    No:    Abstain:</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t>
            </a:r>
            <a:endParaRPr lang="en-US" b="0" dirty="0" smtClean="0"/>
          </a:p>
          <a:p>
            <a:pPr>
              <a:lnSpc>
                <a:spcPct val="80000"/>
              </a:lnSpc>
            </a:pPr>
            <a:r>
              <a:rPr lang="en-US" b="0" dirty="0"/>
              <a:t>Discussion of agenda for joint 11ak/ARC meeting </a:t>
            </a:r>
            <a:r>
              <a:rPr lang="en-US" b="0" dirty="0" smtClean="0"/>
              <a:t>Tuesday</a:t>
            </a:r>
            <a:endParaRPr lang="en-US" b="0" dirty="0"/>
          </a:p>
          <a:p>
            <a:pPr>
              <a:lnSpc>
                <a:spcPct val="80000"/>
              </a:lnSpc>
            </a:pPr>
            <a:r>
              <a:rPr lang="en-US" b="0" dirty="0" smtClean="0"/>
              <a:t>Recess </a:t>
            </a:r>
            <a:r>
              <a:rPr lang="en-US" b="0" dirty="0" smtClean="0"/>
              <a:t>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21274</TotalTime>
  <Words>1037</Words>
  <Application>Microsoft Macintosh PowerPoint</Application>
  <PresentationFormat>On-screen Show (4:3)</PresentationFormat>
  <Paragraphs>197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September 2013 802.11ak Agenda</vt:lpstr>
      <vt:lpstr>IEEE 802.11ak/GLK: Enhancements For Transit Links Within Bridged Networks</vt:lpstr>
      <vt:lpstr>Venue</vt:lpstr>
      <vt:lpstr>Monday, 16 September2013  13:30-15:30</vt:lpstr>
      <vt:lpstr>Monday, 16 September 2013  13:30-15:30 (cont.)</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vt:lpstr>
      <vt:lpstr>Thursday, 19 September 2013 10:30 – 12:30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355</cp:revision>
  <cp:lastPrinted>1998-02-10T13:28:06Z</cp:lastPrinted>
  <dcterms:created xsi:type="dcterms:W3CDTF">2006-12-04T03:46:13Z</dcterms:created>
  <dcterms:modified xsi:type="dcterms:W3CDTF">2013-08-12T15:15:29Z</dcterms:modified>
  <cp:category/>
</cp:coreProperties>
</file>