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handoutMasterIdLst>
    <p:handoutMasterId r:id="rId16"/>
  </p:handoutMasterIdLst>
  <p:sldIdLst>
    <p:sldId id="269" r:id="rId2"/>
    <p:sldId id="271" r:id="rId3"/>
    <p:sldId id="358" r:id="rId4"/>
    <p:sldId id="404" r:id="rId5"/>
    <p:sldId id="405" r:id="rId6"/>
    <p:sldId id="393" r:id="rId7"/>
    <p:sldId id="394" r:id="rId8"/>
    <p:sldId id="395" r:id="rId9"/>
    <p:sldId id="396" r:id="rId10"/>
    <p:sldId id="397" r:id="rId11"/>
    <p:sldId id="398" r:id="rId12"/>
    <p:sldId id="407" r:id="rId13"/>
    <p:sldId id="390"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570" autoAdjust="0"/>
  </p:normalViewPr>
  <p:slideViewPr>
    <p:cSldViewPr>
      <p:cViewPr varScale="1">
        <p:scale>
          <a:sx n="109" d="100"/>
          <a:sy n="109" d="100"/>
        </p:scale>
        <p:origin x="-184" y="-11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512"/>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P802.11-13/0953r0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September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P802.11-13/0953r0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September 2013</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P802.11-13/0953r0</a:t>
            </a:r>
            <a:endParaRPr lang="en-US"/>
          </a:p>
        </p:txBody>
      </p:sp>
      <p:sp>
        <p:nvSpPr>
          <p:cNvPr id="5" name="Rectangle 3"/>
          <p:cNvSpPr>
            <a:spLocks noGrp="1" noChangeArrowheads="1"/>
          </p:cNvSpPr>
          <p:nvPr>
            <p:ph type="dt" idx="1"/>
          </p:nvPr>
        </p:nvSpPr>
        <p:spPr>
          <a:ln/>
        </p:spPr>
        <p:txBody>
          <a:bodyPr/>
          <a:lstStyle/>
          <a:p>
            <a:r>
              <a:rPr lang="en-US" smtClean="0"/>
              <a:t>September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10</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P802.11-13/0953r0</a:t>
            </a:r>
            <a:endParaRPr lang="en-US"/>
          </a:p>
        </p:txBody>
      </p:sp>
      <p:sp>
        <p:nvSpPr>
          <p:cNvPr id="5" name="Rectangle 3"/>
          <p:cNvSpPr>
            <a:spLocks noGrp="1" noChangeArrowheads="1"/>
          </p:cNvSpPr>
          <p:nvPr>
            <p:ph type="dt" idx="1"/>
          </p:nvPr>
        </p:nvSpPr>
        <p:spPr>
          <a:ln/>
        </p:spPr>
        <p:txBody>
          <a:bodyPr/>
          <a:lstStyle/>
          <a:p>
            <a:r>
              <a:rPr lang="en-US" smtClean="0"/>
              <a:t>September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11</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P802.11-13/0953r0</a:t>
            </a:r>
            <a:endParaRPr lang="en-US"/>
          </a:p>
        </p:txBody>
      </p:sp>
      <p:sp>
        <p:nvSpPr>
          <p:cNvPr id="5" name="Rectangle 3"/>
          <p:cNvSpPr>
            <a:spLocks noGrp="1" noChangeArrowheads="1"/>
          </p:cNvSpPr>
          <p:nvPr>
            <p:ph type="dt" idx="1"/>
          </p:nvPr>
        </p:nvSpPr>
        <p:spPr>
          <a:ln/>
        </p:spPr>
        <p:txBody>
          <a:bodyPr/>
          <a:lstStyle/>
          <a:p>
            <a:r>
              <a:rPr lang="en-US" smtClean="0"/>
              <a:t>September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12</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P802.11-13/0953r0</a:t>
            </a:r>
            <a:endParaRPr lang="en-US"/>
          </a:p>
        </p:txBody>
      </p:sp>
      <p:sp>
        <p:nvSpPr>
          <p:cNvPr id="5" name="Rectangle 3"/>
          <p:cNvSpPr>
            <a:spLocks noGrp="1" noChangeArrowheads="1"/>
          </p:cNvSpPr>
          <p:nvPr>
            <p:ph type="dt" idx="1"/>
          </p:nvPr>
        </p:nvSpPr>
        <p:spPr>
          <a:ln/>
        </p:spPr>
        <p:txBody>
          <a:bodyPr/>
          <a:lstStyle/>
          <a:p>
            <a:r>
              <a:rPr lang="en-US" smtClean="0"/>
              <a:t>September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13</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P802.11-13/0953r0</a:t>
            </a:r>
            <a:endParaRPr lang="en-US"/>
          </a:p>
        </p:txBody>
      </p:sp>
      <p:sp>
        <p:nvSpPr>
          <p:cNvPr id="5" name="Rectangle 3"/>
          <p:cNvSpPr>
            <a:spLocks noGrp="1" noChangeArrowheads="1"/>
          </p:cNvSpPr>
          <p:nvPr>
            <p:ph type="dt" idx="1"/>
          </p:nvPr>
        </p:nvSpPr>
        <p:spPr>
          <a:ln/>
        </p:spPr>
        <p:txBody>
          <a:bodyPr/>
          <a:lstStyle/>
          <a:p>
            <a:r>
              <a:rPr lang="en-US" smtClean="0"/>
              <a:t>September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P802.11-13/0953r0</a:t>
            </a:r>
            <a:endParaRPr lang="en-US"/>
          </a:p>
        </p:txBody>
      </p:sp>
      <p:sp>
        <p:nvSpPr>
          <p:cNvPr id="5" name="Rectangle 3"/>
          <p:cNvSpPr>
            <a:spLocks noGrp="1" noChangeArrowheads="1"/>
          </p:cNvSpPr>
          <p:nvPr>
            <p:ph type="dt" idx="1"/>
          </p:nvPr>
        </p:nvSpPr>
        <p:spPr>
          <a:ln/>
        </p:spPr>
        <p:txBody>
          <a:bodyPr/>
          <a:lstStyle/>
          <a:p>
            <a:r>
              <a:rPr lang="en-US" smtClean="0"/>
              <a:t>September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P802.11-13/0953r0</a:t>
            </a:r>
            <a:endParaRPr lang="en-US"/>
          </a:p>
        </p:txBody>
      </p:sp>
      <p:sp>
        <p:nvSpPr>
          <p:cNvPr id="5" name="Rectangle 3"/>
          <p:cNvSpPr>
            <a:spLocks noGrp="1" noChangeArrowheads="1"/>
          </p:cNvSpPr>
          <p:nvPr>
            <p:ph type="dt" idx="1"/>
          </p:nvPr>
        </p:nvSpPr>
        <p:spPr>
          <a:ln/>
        </p:spPr>
        <p:txBody>
          <a:bodyPr/>
          <a:lstStyle/>
          <a:p>
            <a:r>
              <a:rPr lang="en-US" smtClean="0"/>
              <a:t>September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P802.11-13/0953r0</a:t>
            </a:r>
            <a:endParaRPr lang="en-US"/>
          </a:p>
        </p:txBody>
      </p:sp>
      <p:sp>
        <p:nvSpPr>
          <p:cNvPr id="5" name="Rectangle 3"/>
          <p:cNvSpPr>
            <a:spLocks noGrp="1" noChangeArrowheads="1"/>
          </p:cNvSpPr>
          <p:nvPr>
            <p:ph type="dt" idx="1"/>
          </p:nvPr>
        </p:nvSpPr>
        <p:spPr>
          <a:ln/>
        </p:spPr>
        <p:txBody>
          <a:bodyPr/>
          <a:lstStyle/>
          <a:p>
            <a:r>
              <a:rPr lang="en-US" smtClean="0"/>
              <a:t>September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6</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P802.11-13/0953r0</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September 2013</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P802.11-13/0953r0</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September 2013</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P802.11-13/0953r0</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September 2013</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September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September 2013</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September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September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September 2013</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September 2013</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September 2013</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September 2013</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1"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-13/</a:t>
            </a:r>
            <a:r>
              <a:rPr lang="en-US" sz="1800" b="1" dirty="0" smtClean="0"/>
              <a:t>0953r0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hyperlink" Target="http://www.ieee802.org/1/files/private/bz-drafts/d1/802-1Qbz-d1-2.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September 2013</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September 2013 </a:t>
            </a:r>
            <a:r>
              <a:rPr lang="en-US" dirty="0" smtClean="0">
                <a:latin typeface="Arial" charset="0"/>
              </a:rPr>
              <a:t>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2012-</a:t>
            </a:r>
            <a:r>
              <a:rPr lang="en-US" sz="1800" b="0" dirty="0" smtClean="0">
                <a:latin typeface="Arial" charset="0"/>
              </a:rPr>
              <a:t>08-10</a:t>
            </a:r>
            <a:endParaRPr lang="en-US" sz="1800" b="0" dirty="0">
              <a:latin typeface="Arial" charset="0"/>
            </a:endParaRPr>
          </a:p>
        </p:txBody>
      </p:sp>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871458977"/>
              </p:ext>
            </p:extLst>
          </p:nvPr>
        </p:nvGraphicFramePr>
        <p:xfrm>
          <a:off x="685800" y="2438400"/>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2013</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10</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11</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17 September 2013</a:t>
            </a:r>
            <a:r>
              <a:rPr lang="en-US" sz="3600" dirty="0" smtClean="0">
                <a:latin typeface="Arial" charset="0"/>
                <a:cs typeface="Arial" charset="0"/>
              </a:rPr>
              <a:t/>
            </a:r>
            <a:br>
              <a:rPr lang="en-US" sz="3600" dirty="0" smtClean="0">
                <a:latin typeface="Arial" charset="0"/>
                <a:cs typeface="Arial" charset="0"/>
              </a:rPr>
            </a:br>
            <a:r>
              <a:rPr lang="en-US" dirty="0" smtClean="0">
                <a:latin typeface="Arial" charset="0"/>
                <a:cs typeface="Arial" charset="0"/>
              </a:rPr>
              <a:t>10:30 – 12:30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Meeting </a:t>
            </a:r>
            <a:r>
              <a:rPr lang="en-US" b="0" dirty="0"/>
              <a:t>to </a:t>
            </a:r>
            <a:r>
              <a:rPr lang="en-US" b="0" dirty="0" smtClean="0"/>
              <a:t>Order</a:t>
            </a:r>
            <a:endParaRPr lang="en-US" b="0" dirty="0" smtClean="0"/>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endParaRPr lang="en-US" altLang="ja-JP" b="0" dirty="0">
              <a:cs typeface="ＭＳ Ｐゴシック" charset="0"/>
            </a:endParaRPr>
          </a:p>
          <a:p>
            <a:pPr>
              <a:lnSpc>
                <a:spcPct val="80000"/>
              </a:lnSpc>
            </a:pPr>
            <a:r>
              <a:rPr lang="en-US" b="0" dirty="0"/>
              <a:t>Discussion of agenda for joint 11ak/ARC meeting Thursday</a:t>
            </a:r>
          </a:p>
          <a:p>
            <a:pPr>
              <a:lnSpc>
                <a:spcPct val="80000"/>
              </a:lnSpc>
            </a:pPr>
            <a:r>
              <a:rPr lang="en-US" b="0" dirty="0" smtClean="0"/>
              <a:t>Presentations </a:t>
            </a:r>
            <a:r>
              <a:rPr lang="en-US" b="0" dirty="0"/>
              <a:t>and Discussion</a:t>
            </a:r>
          </a:p>
          <a:p>
            <a:pPr lvl="1">
              <a:lnSpc>
                <a:spcPct val="80000"/>
              </a:lnSpc>
            </a:pPr>
            <a:r>
              <a:rPr lang="en-US" dirty="0" smtClean="0"/>
              <a:t>…</a:t>
            </a:r>
            <a:endParaRPr lang="en-US" dirty="0"/>
          </a:p>
          <a:p>
            <a:pPr>
              <a:lnSpc>
                <a:spcPct val="80000"/>
              </a:lnSpc>
            </a:pPr>
            <a:r>
              <a:rPr lang="en-US" b="0" dirty="0" smtClean="0"/>
              <a:t>Recess until 10:30 Thursday</a:t>
            </a:r>
            <a:endParaRPr lang="en-US" b="0" dirty="0" smtClean="0"/>
          </a:p>
        </p:txBody>
      </p:sp>
    </p:spTree>
    <p:extLst>
      <p:ext uri="{BB962C8B-B14F-4D97-AF65-F5344CB8AC3E}">
        <p14:creationId xmlns:p14="http://schemas.microsoft.com/office/powerpoint/2010/main" val="3984182265"/>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12</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19 September 2013</a:t>
            </a:r>
            <a:r>
              <a:rPr lang="en-US" sz="3600" dirty="0" smtClean="0">
                <a:latin typeface="Arial" charset="0"/>
                <a:cs typeface="Arial" charset="0"/>
              </a:rPr>
              <a:t/>
            </a:r>
            <a:br>
              <a:rPr lang="en-US" sz="3600" dirty="0" smtClean="0">
                <a:latin typeface="Arial" charset="0"/>
                <a:cs typeface="Arial" charset="0"/>
              </a:rPr>
            </a:br>
            <a:r>
              <a:rPr lang="en-US" dirty="0" smtClean="0">
                <a:latin typeface="Arial" charset="0"/>
                <a:cs typeface="Arial" charset="0"/>
              </a:rPr>
              <a:t>10:30 – 12:30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Joint </a:t>
            </a:r>
            <a:r>
              <a:rPr lang="en-US" dirty="0" smtClean="0"/>
              <a:t>Meeting with ARC</a:t>
            </a:r>
          </a:p>
          <a:p>
            <a:pPr>
              <a:lnSpc>
                <a:spcPct val="90000"/>
              </a:lnSpc>
            </a:pPr>
            <a:r>
              <a:rPr lang="en-US" b="0" dirty="0" smtClean="0"/>
              <a:t>Call Meeting </a:t>
            </a:r>
            <a:r>
              <a:rPr lang="en-US" b="0" dirty="0"/>
              <a:t>to </a:t>
            </a:r>
            <a:r>
              <a:rPr lang="en-US" b="0" dirty="0" smtClean="0"/>
              <a:t>Order</a:t>
            </a:r>
            <a:endParaRPr lang="en-US" b="0" dirty="0" smtClean="0"/>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endParaRPr lang="en-US" altLang="ja-JP" b="0" dirty="0">
              <a:cs typeface="ＭＳ Ｐゴシック" charset="0"/>
            </a:endParaRPr>
          </a:p>
          <a:p>
            <a:pPr>
              <a:lnSpc>
                <a:spcPct val="90000"/>
              </a:lnSpc>
            </a:pPr>
            <a:r>
              <a:rPr lang="en-US" altLang="ja-JP" b="0" dirty="0">
                <a:cs typeface="ＭＳ Ｐゴシック" charset="0"/>
              </a:rPr>
              <a:t>IEEE 1905.1 Update?</a:t>
            </a:r>
          </a:p>
          <a:p>
            <a:pPr>
              <a:lnSpc>
                <a:spcPct val="80000"/>
              </a:lnSpc>
            </a:pPr>
            <a:r>
              <a:rPr lang="en-US" b="0" dirty="0" smtClean="0"/>
              <a:t>Joint </a:t>
            </a:r>
            <a:r>
              <a:rPr lang="en-US" b="0" dirty="0"/>
              <a:t>Teleconferences 802.11ak / 802.1Qbz</a:t>
            </a:r>
          </a:p>
          <a:p>
            <a:pPr lvl="1">
              <a:lnSpc>
                <a:spcPct val="80000"/>
              </a:lnSpc>
            </a:pPr>
            <a:r>
              <a:rPr lang="en-US" dirty="0"/>
              <a:t>1-hour teleconferences through the </a:t>
            </a:r>
            <a:r>
              <a:rPr lang="en-US" dirty="0" smtClean="0"/>
              <a:t>November 2013 802 meeting </a:t>
            </a:r>
            <a:r>
              <a:rPr lang="en-US" dirty="0"/>
              <a:t>on Monday, </a:t>
            </a:r>
            <a:r>
              <a:rPr lang="en-US" dirty="0" smtClean="0"/>
              <a:t>X, Y, and Z, </a:t>
            </a:r>
            <a:r>
              <a:rPr lang="en-US" dirty="0"/>
              <a:t>at 5pm Eastern US time.</a:t>
            </a:r>
          </a:p>
          <a:p>
            <a:pPr lvl="1">
              <a:lnSpc>
                <a:spcPct val="80000"/>
              </a:lnSpc>
            </a:pPr>
            <a:r>
              <a:rPr lang="en-US" dirty="0" smtClean="0"/>
              <a:t>Yes:    No:    Abstain:</a:t>
            </a:r>
            <a:endParaRPr lang="en-US" dirty="0"/>
          </a:p>
          <a:p>
            <a:pPr>
              <a:lnSpc>
                <a:spcPct val="80000"/>
              </a:lnSpc>
            </a:pPr>
            <a:r>
              <a:rPr lang="en-US" b="0" dirty="0" smtClean="0"/>
              <a:t>Presentations </a:t>
            </a:r>
            <a:r>
              <a:rPr lang="en-US" b="0" dirty="0"/>
              <a:t>and Discussion</a:t>
            </a:r>
          </a:p>
          <a:p>
            <a:pPr lvl="1">
              <a:lnSpc>
                <a:spcPct val="80000"/>
              </a:lnSpc>
            </a:pPr>
            <a:r>
              <a:rPr lang="en-US" dirty="0" smtClean="0"/>
              <a:t>…</a:t>
            </a:r>
            <a:endParaRPr lang="en-US" dirty="0"/>
          </a:p>
          <a:p>
            <a:pPr>
              <a:lnSpc>
                <a:spcPct val="80000"/>
              </a:lnSpc>
            </a:pPr>
            <a:r>
              <a:rPr lang="en-US" b="0" dirty="0" smtClean="0"/>
              <a:t>Adjourn</a:t>
            </a:r>
            <a:endParaRPr lang="en-US" b="0" dirty="0"/>
          </a:p>
        </p:txBody>
      </p:sp>
    </p:spTree>
    <p:extLst>
      <p:ext uri="{BB962C8B-B14F-4D97-AF65-F5344CB8AC3E}">
        <p14:creationId xmlns:p14="http://schemas.microsoft.com/office/powerpoint/2010/main" val="1129357624"/>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13</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endParaRPr lang="en-US" dirty="0" smtClean="0"/>
          </a:p>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lvl="1">
              <a:lnSpc>
                <a:spcPct val="80000"/>
              </a:lnSpc>
            </a:pPr>
            <a:endParaRPr lang="en-GB" dirty="0" smtClean="0"/>
          </a:p>
          <a:p>
            <a:pPr>
              <a:lnSpc>
                <a:spcPct val="80000"/>
              </a:lnSpc>
            </a:pPr>
            <a:r>
              <a:rPr lang="en-GB" smtClean="0"/>
              <a:t>Draft </a:t>
            </a:r>
            <a:r>
              <a:rPr lang="en-GB" smtClean="0"/>
              <a:t>1.2 </a:t>
            </a:r>
            <a:r>
              <a:rPr lang="en-GB" dirty="0" smtClean="0"/>
              <a:t>of 802.1Qbz is at</a:t>
            </a:r>
          </a:p>
          <a:p>
            <a:pPr lvl="1">
              <a:lnSpc>
                <a:spcPct val="80000"/>
              </a:lnSpc>
            </a:pPr>
            <a:r>
              <a:rPr lang="en-GB" dirty="0" smtClean="0">
                <a:hlinkClick r:id="rId3"/>
              </a:rPr>
              <a:t>http</a:t>
            </a:r>
            <a:r>
              <a:rPr lang="en-GB" dirty="0">
                <a:hlinkClick r:id="rId3"/>
              </a:rPr>
              <a:t>://www.ieee802.org/1/files/private/bz-drafts/d1/802-1Qbz-d1-2.</a:t>
            </a:r>
            <a:r>
              <a:rPr lang="en-GB" dirty="0" smtClean="0">
                <a:hlinkClick r:id="rId3"/>
              </a:rPr>
              <a:t>pdf</a:t>
            </a:r>
            <a:r>
              <a:rPr lang="en-GB" dirty="0" smtClean="0"/>
              <a:t> </a:t>
            </a:r>
            <a:endParaRPr lang="en-GB" dirty="0"/>
          </a:p>
          <a:p>
            <a:pPr>
              <a:lnSpc>
                <a:spcPct val="80000"/>
              </a:lnSpc>
            </a:pP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Nanjing, China</a:t>
            </a:r>
            <a:endParaRPr lang="en-US" sz="2800" dirty="0">
              <a:latin typeface="Arial" charset="0"/>
            </a:endParaRPr>
          </a:p>
          <a:p>
            <a:pPr algn="ctr">
              <a:lnSpc>
                <a:spcPct val="90000"/>
              </a:lnSpc>
              <a:buFontTx/>
              <a:buNone/>
            </a:pPr>
            <a:r>
              <a:rPr lang="en-US" sz="2800" dirty="0" smtClean="0">
                <a:latin typeface="Arial" charset="0"/>
              </a:rPr>
              <a:t>16-</a:t>
            </a:r>
            <a:r>
              <a:rPr lang="en-US" sz="2800" dirty="0" smtClean="0">
                <a:latin typeface="Arial" charset="0"/>
              </a:rPr>
              <a:t>19 September, </a:t>
            </a:r>
            <a:r>
              <a:rPr lang="en-US" sz="2800" dirty="0" smtClean="0">
                <a:latin typeface="Arial" charset="0"/>
              </a:rPr>
              <a:t>2013</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a:t>
            </a:r>
            <a:r>
              <a:rPr lang="en-US" dirty="0" smtClean="0">
                <a:latin typeface="Arial" charset="0"/>
              </a:rPr>
              <a:t>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endParaRPr lang="en-US" sz="1600" dirty="0">
              <a:latin typeface="Arial" charset="0"/>
            </a:endParaRPr>
          </a:p>
          <a:p>
            <a:pPr algn="ctr">
              <a:lnSpc>
                <a:spcPct val="90000"/>
              </a:lnSpc>
              <a:buFontTx/>
              <a:buNone/>
            </a:pPr>
            <a:r>
              <a:rPr lang="en-US" sz="1800" dirty="0" smtClean="0">
                <a:latin typeface="Arial" charset="0"/>
              </a:rPr>
              <a:t>Secretary: ZHUANG Yan (Huawei)</a:t>
            </a:r>
          </a:p>
          <a:p>
            <a:pPr algn="ctr">
              <a:lnSpc>
                <a:spcPct val="90000"/>
              </a:lnSpc>
              <a:buFontTx/>
              <a:buNone/>
            </a:pPr>
            <a:endParaRPr lang="en-US" sz="1800" b="0" dirty="0" smtClean="0">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September 2013</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6019800"/>
            <a:ext cx="7772400" cy="457200"/>
          </a:xfrm>
        </p:spPr>
        <p:txBody>
          <a:bodyPr/>
          <a:lstStyle/>
          <a:p>
            <a:r>
              <a:rPr lang="en-US" dirty="0" err="1" smtClean="0">
                <a:latin typeface="Arial"/>
                <a:cs typeface="Arial"/>
              </a:rPr>
              <a:t>Zhong</a:t>
            </a:r>
            <a:r>
              <a:rPr lang="en-US" dirty="0" smtClean="0">
                <a:latin typeface="Arial"/>
                <a:cs typeface="Arial"/>
              </a:rPr>
              <a:t> Shan Hotel, Nanjing, China</a:t>
            </a:r>
            <a:endParaRPr lang="en-US" dirty="0">
              <a:latin typeface="Arial"/>
              <a:cs typeface="Arial"/>
            </a:endParaRPr>
          </a:p>
        </p:txBody>
      </p:sp>
      <p:pic>
        <p:nvPicPr>
          <p:cNvPr id="2" name="Picture 1"/>
          <p:cNvPicPr>
            <a:picLocks noChangeAspect="1"/>
          </p:cNvPicPr>
          <p:nvPr/>
        </p:nvPicPr>
        <p:blipFill>
          <a:blip r:embed="rId3"/>
          <a:stretch>
            <a:fillRect/>
          </a:stretch>
        </p:blipFill>
        <p:spPr>
          <a:xfrm>
            <a:off x="1295399" y="1116331"/>
            <a:ext cx="6705601" cy="488551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4</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16 </a:t>
            </a:r>
            <a:r>
              <a:rPr lang="en-US" sz="3600" dirty="0" smtClean="0">
                <a:latin typeface="Arial" charset="0"/>
                <a:cs typeface="Arial" charset="0"/>
              </a:rPr>
              <a:t>September2013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13:</a:t>
            </a:r>
            <a:r>
              <a:rPr lang="en-US" dirty="0">
                <a:latin typeface="Arial" charset="0"/>
                <a:cs typeface="Arial" charset="0"/>
              </a:rPr>
              <a:t>3</a:t>
            </a:r>
            <a:r>
              <a:rPr lang="en-US" dirty="0" smtClean="0">
                <a:latin typeface="Arial" charset="0"/>
                <a:cs typeface="Arial" charset="0"/>
              </a:rPr>
              <a:t>0-</a:t>
            </a:r>
            <a:r>
              <a:rPr lang="en-US" dirty="0" smtClean="0">
                <a:latin typeface="Arial" charset="0"/>
                <a:cs typeface="Arial" charset="0"/>
              </a:rPr>
              <a:t>15:30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a:t>
            </a:r>
            <a:r>
              <a:rPr lang="en-US" b="0" dirty="0" smtClean="0"/>
              <a:t>Order.</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b="0" dirty="0" smtClean="0"/>
              <a:t>Approval </a:t>
            </a:r>
            <a:r>
              <a:rPr lang="en-US" b="0" dirty="0"/>
              <a:t>of </a:t>
            </a:r>
            <a:r>
              <a:rPr lang="en-US" b="0" dirty="0" smtClean="0"/>
              <a:t>Agenda</a:t>
            </a:r>
          </a:p>
          <a:p>
            <a:pPr>
              <a:lnSpc>
                <a:spcPct val="80000"/>
              </a:lnSpc>
            </a:pPr>
            <a:r>
              <a:rPr lang="en-US" b="0" dirty="0" smtClean="0"/>
              <a:t>Approval </a:t>
            </a:r>
            <a:r>
              <a:rPr lang="en-US" b="0" dirty="0"/>
              <a:t>of the Minutes of the </a:t>
            </a:r>
            <a:r>
              <a:rPr lang="en-US" b="0" dirty="0" smtClean="0"/>
              <a:t>802.11ak Meeting </a:t>
            </a:r>
            <a:r>
              <a:rPr lang="en-US" b="0" dirty="0"/>
              <a:t>in </a:t>
            </a:r>
            <a:r>
              <a:rPr lang="en-US" b="0" dirty="0" smtClean="0"/>
              <a:t>Berlin, Germany</a:t>
            </a:r>
          </a:p>
          <a:p>
            <a:pPr lvl="1">
              <a:lnSpc>
                <a:spcPct val="80000"/>
              </a:lnSpc>
            </a:pPr>
            <a:r>
              <a:rPr lang="en-US" b="0" dirty="0" smtClean="0"/>
              <a:t>Moved</a:t>
            </a:r>
            <a:r>
              <a:rPr lang="en-US" b="0" dirty="0" smtClean="0"/>
              <a:t>, to approve 13/</a:t>
            </a:r>
            <a:r>
              <a:rPr lang="en-US" b="0" dirty="0" smtClean="0"/>
              <a:t>0916r1</a:t>
            </a:r>
            <a:r>
              <a:rPr lang="en-US" b="0" dirty="0" smtClean="0"/>
              <a:t>, “</a:t>
            </a:r>
            <a:r>
              <a:rPr lang="en-GB" b="0" dirty="0"/>
              <a:t>802.11ak </a:t>
            </a:r>
            <a:r>
              <a:rPr lang="en-GB" b="0" dirty="0" smtClean="0"/>
              <a:t>July 2013 </a:t>
            </a:r>
            <a:r>
              <a:rPr lang="en-GB" b="0" dirty="0" smtClean="0"/>
              <a:t>Minutes</a:t>
            </a:r>
            <a:r>
              <a:rPr lang="en-US" b="0" dirty="0" smtClean="0"/>
              <a:t>”</a:t>
            </a:r>
          </a:p>
          <a:p>
            <a:pPr lvl="1">
              <a:lnSpc>
                <a:spcPct val="80000"/>
              </a:lnSpc>
            </a:pPr>
            <a:r>
              <a:rPr lang="en-US" dirty="0" smtClean="0"/>
              <a:t>Yes:    No:    Abstain:</a:t>
            </a:r>
            <a:endParaRPr lang="en-US" dirty="0" smtClean="0"/>
          </a:p>
        </p:txBody>
      </p:sp>
    </p:spTree>
    <p:extLst>
      <p:ext uri="{BB962C8B-B14F-4D97-AF65-F5344CB8AC3E}">
        <p14:creationId xmlns:p14="http://schemas.microsoft.com/office/powerpoint/2010/main" val="166860096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5</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16 </a:t>
            </a:r>
            <a:r>
              <a:rPr lang="en-US" sz="3600" dirty="0" smtClean="0">
                <a:latin typeface="Arial" charset="0"/>
                <a:cs typeface="Arial" charset="0"/>
              </a:rPr>
              <a:t>September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13:</a:t>
            </a:r>
            <a:r>
              <a:rPr lang="en-US" dirty="0">
                <a:latin typeface="Arial" charset="0"/>
                <a:cs typeface="Arial" charset="0"/>
              </a:rPr>
              <a:t>30-</a:t>
            </a:r>
            <a:r>
              <a:rPr lang="en-US" dirty="0" smtClean="0">
                <a:latin typeface="Arial" charset="0"/>
                <a:cs typeface="Arial" charset="0"/>
              </a:rPr>
              <a:t>15:</a:t>
            </a:r>
            <a:r>
              <a:rPr lang="en-US" dirty="0">
                <a:latin typeface="Arial" charset="0"/>
                <a:cs typeface="Arial" charset="0"/>
              </a:rPr>
              <a:t>30 (</a:t>
            </a:r>
            <a:r>
              <a:rPr lang="en-US" dirty="0" smtClean="0">
                <a:latin typeface="Arial" charset="0"/>
                <a:cs typeface="Arial" charset="0"/>
              </a:rPr>
              <a:t>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Approve Minutes of Teleconferences since </a:t>
            </a:r>
            <a:r>
              <a:rPr lang="en-US" b="0" dirty="0" smtClean="0"/>
              <a:t>Berlin</a:t>
            </a:r>
            <a:endParaRPr lang="en-US" dirty="0"/>
          </a:p>
          <a:p>
            <a:pPr lvl="1">
              <a:lnSpc>
                <a:spcPct val="80000"/>
              </a:lnSpc>
            </a:pPr>
            <a:r>
              <a:rPr lang="en-US" dirty="0" smtClean="0"/>
              <a:t>…</a:t>
            </a:r>
            <a:endParaRPr lang="en-US" dirty="0"/>
          </a:p>
          <a:p>
            <a:pPr>
              <a:lnSpc>
                <a:spcPct val="80000"/>
              </a:lnSpc>
            </a:pPr>
            <a:r>
              <a:rPr lang="en-US" b="0" dirty="0" smtClean="0"/>
              <a:t>Presentation </a:t>
            </a:r>
            <a:r>
              <a:rPr lang="en-US" b="0" dirty="0"/>
              <a:t>and Discussion of </a:t>
            </a:r>
            <a:r>
              <a:rPr lang="en-US" b="0" dirty="0" smtClean="0"/>
              <a:t>Submissions</a:t>
            </a:r>
          </a:p>
          <a:p>
            <a:pPr lvl="1">
              <a:lnSpc>
                <a:spcPct val="80000"/>
              </a:lnSpc>
            </a:pPr>
            <a:r>
              <a:rPr lang="en-US" dirty="0" smtClean="0"/>
              <a:t>…</a:t>
            </a:r>
            <a:endParaRPr lang="en-US" b="0" dirty="0" smtClean="0"/>
          </a:p>
          <a:p>
            <a:pPr>
              <a:lnSpc>
                <a:spcPct val="80000"/>
              </a:lnSpc>
            </a:pPr>
            <a:r>
              <a:rPr lang="en-US" b="0" dirty="0" smtClean="0"/>
              <a:t>Recess </a:t>
            </a:r>
            <a:r>
              <a:rPr lang="en-US" b="0" dirty="0" smtClean="0"/>
              <a:t>until </a:t>
            </a:r>
            <a:r>
              <a:rPr lang="en-US" b="0" dirty="0" smtClean="0"/>
              <a:t>10:30 </a:t>
            </a:r>
            <a:r>
              <a:rPr lang="en-US" b="0" dirty="0" smtClean="0"/>
              <a:t>Tuesday</a:t>
            </a:r>
            <a:endParaRPr lang="en-US" dirty="0"/>
          </a:p>
          <a:p>
            <a:pPr>
              <a:lnSpc>
                <a:spcPct val="80000"/>
              </a:lnSpc>
            </a:pPr>
            <a:endParaRPr lang="en-US" b="0" dirty="0" smtClean="0"/>
          </a:p>
          <a:p>
            <a:pPr>
              <a:lnSpc>
                <a:spcPct val="80000"/>
              </a:lnSpc>
            </a:pPr>
            <a:endParaRPr lang="en-US" dirty="0"/>
          </a:p>
          <a:p>
            <a:pPr>
              <a:lnSpc>
                <a:spcPct val="80000"/>
              </a:lnSpc>
            </a:pPr>
            <a:endParaRPr lang="en-US" dirty="0" smtClean="0"/>
          </a:p>
        </p:txBody>
      </p:sp>
    </p:spTree>
    <p:extLst>
      <p:ext uri="{BB962C8B-B14F-4D97-AF65-F5344CB8AC3E}">
        <p14:creationId xmlns:p14="http://schemas.microsoft.com/office/powerpoint/2010/main" val="68877060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2013</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6</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2013</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7</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2013</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8</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2013</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9</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21264</TotalTime>
  <Words>1006</Words>
  <Application>Microsoft Macintosh PowerPoint</Application>
  <PresentationFormat>On-screen Show (4:3)</PresentationFormat>
  <Paragraphs>195</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802-11-Submission</vt:lpstr>
      <vt:lpstr>September 2013 802.11ak Agenda</vt:lpstr>
      <vt:lpstr>IEEE 802.11ak/GLK: Enhancements For Transit Links Within Bridged Networks</vt:lpstr>
      <vt:lpstr>Venue</vt:lpstr>
      <vt:lpstr>Monday, 16 September2013  13:30-15:30</vt:lpstr>
      <vt:lpstr>Monday, 16 September 2013  13:30-15:30 (cont.)</vt:lpstr>
      <vt:lpstr>Participants, Patents, and Duty to Inform</vt:lpstr>
      <vt:lpstr>Patent Related Links</vt:lpstr>
      <vt:lpstr>Call for Potentially Essential Patents</vt:lpstr>
      <vt:lpstr>Other Documents and WebPages to Review</vt:lpstr>
      <vt:lpstr>Other Guidelines for IEEE WG Meetings</vt:lpstr>
      <vt:lpstr>Tuesday, 17 September 2013 10:30 – 12:30</vt:lpstr>
      <vt:lpstr>Thursday, 19 September 2013 10:30 – 12:30</vt:lpstr>
      <vt:lpstr>[Reference Information]</vt:lpstr>
    </vt:vector>
  </TitlesOfParts>
  <Manager/>
  <Company>Motorola</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2013 802.11ak Agenda</dc:title>
  <dc:subject/>
  <dc:creator>Donald E. Eastlake 3rd</dc:creator>
  <cp:keywords/>
  <dc:description/>
  <cp:lastModifiedBy>Donald Eastlake</cp:lastModifiedBy>
  <cp:revision>353</cp:revision>
  <cp:lastPrinted>1998-02-10T13:28:06Z</cp:lastPrinted>
  <dcterms:created xsi:type="dcterms:W3CDTF">2006-12-04T03:46:13Z</dcterms:created>
  <dcterms:modified xsi:type="dcterms:W3CDTF">2013-08-10T15:58:31Z</dcterms:modified>
  <cp:category/>
</cp:coreProperties>
</file>