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8" r:id="rId3"/>
    <p:sldId id="279" r:id="rId4"/>
    <p:sldId id="280" r:id="rId5"/>
    <p:sldId id="281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802.11-13/923r0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 (Qualcomm)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July 2013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2013-7-18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5858064"/>
              </p:ext>
            </p:extLst>
          </p:nvPr>
        </p:nvGraphicFramePr>
        <p:xfrm>
          <a:off x="533400" y="2332038"/>
          <a:ext cx="7635875" cy="362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Document" r:id="rId5" imgW="8700545" imgH="4152197" progId="Word.Document.8">
                  <p:embed/>
                </p:oleObj>
              </mc:Choice>
              <mc:Fallback>
                <p:oleObj name="Document" r:id="rId5" imgW="8700545" imgH="4152197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32038"/>
                        <a:ext cx="7635875" cy="3627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Call for Comments on Draft 0.1 received 988 comments</a:t>
            </a:r>
          </a:p>
          <a:p>
            <a:r>
              <a:rPr lang="en-US" dirty="0" smtClean="0"/>
              <a:t>60 PHY comments and 240 MAC comments addressed this week</a:t>
            </a:r>
          </a:p>
          <a:p>
            <a:r>
              <a:rPr lang="en-US" dirty="0" smtClean="0"/>
              <a:t>Instructed the editor to generate Draft 0.2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Prepare for September meeting using teleconferences</a:t>
            </a:r>
          </a:p>
          <a:p>
            <a:r>
              <a:rPr lang="en-US" dirty="0" smtClean="0"/>
              <a:t>Goal is to approve Letter Ballot in September meeting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/>
              <a:t>July 31, 7 </a:t>
            </a:r>
            <a:r>
              <a:rPr lang="en-US" dirty="0" smtClean="0"/>
              <a:t>PM ET for 1.5 hour</a:t>
            </a:r>
            <a:endParaRPr lang="en-US" dirty="0"/>
          </a:p>
          <a:p>
            <a:pPr marL="609600" indent="-609600"/>
            <a:r>
              <a:rPr lang="en-US" dirty="0"/>
              <a:t>Aug 7, 10 </a:t>
            </a:r>
            <a:r>
              <a:rPr lang="en-US" dirty="0" smtClean="0"/>
              <a:t>AM </a:t>
            </a:r>
            <a:r>
              <a:rPr lang="en-US" dirty="0"/>
              <a:t>ET for </a:t>
            </a:r>
            <a:r>
              <a:rPr lang="en-US" dirty="0" smtClean="0"/>
              <a:t>1.5 </a:t>
            </a:r>
            <a:r>
              <a:rPr lang="en-US" dirty="0"/>
              <a:t>hour</a:t>
            </a:r>
          </a:p>
          <a:p>
            <a:pPr marL="609600" indent="-609600"/>
            <a:r>
              <a:rPr lang="en-US" dirty="0"/>
              <a:t>Aug 14, 7 </a:t>
            </a:r>
            <a:r>
              <a:rPr lang="en-US" dirty="0" smtClean="0"/>
              <a:t>PM </a:t>
            </a:r>
            <a:r>
              <a:rPr lang="en-US" dirty="0"/>
              <a:t>ET for </a:t>
            </a:r>
            <a:r>
              <a:rPr lang="en-US" dirty="0" smtClean="0"/>
              <a:t>1.5 </a:t>
            </a:r>
            <a:r>
              <a:rPr lang="en-US" dirty="0"/>
              <a:t>hour</a:t>
            </a:r>
          </a:p>
          <a:p>
            <a:pPr marL="609600" indent="-609600"/>
            <a:r>
              <a:rPr lang="en-US" dirty="0"/>
              <a:t>Aug 21, 10 </a:t>
            </a:r>
            <a:r>
              <a:rPr lang="en-US" dirty="0" smtClean="0"/>
              <a:t>AM </a:t>
            </a:r>
            <a:r>
              <a:rPr lang="en-US" dirty="0"/>
              <a:t>ET for </a:t>
            </a:r>
            <a:r>
              <a:rPr lang="en-US" dirty="0" smtClean="0"/>
              <a:t>1.5 </a:t>
            </a:r>
            <a:r>
              <a:rPr lang="en-US" dirty="0"/>
              <a:t>hour</a:t>
            </a:r>
          </a:p>
          <a:p>
            <a:pPr marL="609600" indent="-609600"/>
            <a:r>
              <a:rPr lang="en-US" dirty="0"/>
              <a:t>Aug 28, 7 </a:t>
            </a:r>
            <a:r>
              <a:rPr lang="en-US" dirty="0" smtClean="0"/>
              <a:t>PM </a:t>
            </a:r>
            <a:r>
              <a:rPr lang="en-US" dirty="0"/>
              <a:t>ET for </a:t>
            </a:r>
            <a:r>
              <a:rPr lang="en-US" dirty="0" smtClean="0"/>
              <a:t>1.5 </a:t>
            </a:r>
            <a:r>
              <a:rPr lang="en-US" dirty="0"/>
              <a:t>hour</a:t>
            </a:r>
          </a:p>
          <a:p>
            <a:pPr marL="609600" indent="-609600"/>
            <a:r>
              <a:rPr lang="en-US" dirty="0"/>
              <a:t>Sept 4, 10 </a:t>
            </a:r>
            <a:r>
              <a:rPr lang="en-US" dirty="0" smtClean="0"/>
              <a:t>AM </a:t>
            </a:r>
            <a:r>
              <a:rPr lang="en-US" dirty="0"/>
              <a:t>ET for </a:t>
            </a:r>
            <a:r>
              <a:rPr lang="en-US" dirty="0" smtClean="0"/>
              <a:t>1.5 </a:t>
            </a:r>
            <a:r>
              <a:rPr lang="en-US" dirty="0"/>
              <a:t>hour</a:t>
            </a:r>
          </a:p>
          <a:p>
            <a:pPr marL="609600" indent="-609600"/>
            <a:r>
              <a:rPr lang="en-US" dirty="0"/>
              <a:t>Sept 11, 7 PM ET for </a:t>
            </a:r>
            <a:r>
              <a:rPr lang="en-US" dirty="0" smtClean="0"/>
              <a:t>1.5 </a:t>
            </a:r>
            <a:r>
              <a:rPr lang="en-US" dirty="0"/>
              <a:t>hour</a:t>
            </a:r>
            <a:endParaRPr lang="en-US" dirty="0" smtClean="0"/>
          </a:p>
          <a:p>
            <a:pPr marL="609600" indent="-609600"/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– No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dirty="0" smtClean="0"/>
              <a:t>Current</a:t>
            </a:r>
          </a:p>
          <a:p>
            <a:pPr lvl="1"/>
            <a:r>
              <a:rPr lang="en-US" dirty="0"/>
              <a:t>Internal Task Group Ballot : May 2013</a:t>
            </a:r>
          </a:p>
          <a:p>
            <a:pPr lvl="1"/>
            <a:r>
              <a:rPr lang="en-US" dirty="0"/>
              <a:t>Initial Letter Ballot : September 2013</a:t>
            </a:r>
          </a:p>
          <a:p>
            <a:pPr lvl="1"/>
            <a:r>
              <a:rPr lang="en-US" dirty="0"/>
              <a:t>Initial Sponsor Ballot : March 2015</a:t>
            </a:r>
          </a:p>
          <a:p>
            <a:pPr lvl="1"/>
            <a:r>
              <a:rPr lang="en-US" dirty="0"/>
              <a:t>EC Approval : January 2016</a:t>
            </a:r>
          </a:p>
          <a:p>
            <a:pPr lvl="1"/>
            <a:r>
              <a:rPr lang="en-US" dirty="0" err="1"/>
              <a:t>Revcom</a:t>
            </a:r>
            <a:r>
              <a:rPr lang="en-US" dirty="0"/>
              <a:t> Approval : March 2016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1687</TotalTime>
  <Words>212</Words>
  <Application>Microsoft Office PowerPoint</Application>
  <PresentationFormat>On-screen Show (4:3)</PresentationFormat>
  <Paragraphs>47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802-11-PathProtection</vt:lpstr>
      <vt:lpstr>Document</vt:lpstr>
      <vt:lpstr>IEEE 802.11ah Closing Report for July 2013</vt:lpstr>
      <vt:lpstr>Activity in TGah</vt:lpstr>
      <vt:lpstr>Going forward</vt:lpstr>
      <vt:lpstr>Teleconference</vt:lpstr>
      <vt:lpstr>Timeline – No change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David Halasz</dc:creator>
  <cp:lastModifiedBy>Dave Halasz</cp:lastModifiedBy>
  <cp:revision>198</cp:revision>
  <cp:lastPrinted>1998-02-10T13:28:06Z</cp:lastPrinted>
  <dcterms:created xsi:type="dcterms:W3CDTF">2009-11-09T00:32:22Z</dcterms:created>
  <dcterms:modified xsi:type="dcterms:W3CDTF">2013-07-18T13:51:34Z</dcterms:modified>
</cp:coreProperties>
</file>