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6" r:id="rId5"/>
    <p:sldId id="26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20" autoAdjust="0"/>
  </p:normalViewPr>
  <p:slideViewPr>
    <p:cSldViewPr>
      <p:cViewPr>
        <p:scale>
          <a:sx n="100" d="100"/>
          <a:sy n="100" d="100"/>
        </p:scale>
        <p:origin x="-744" y="-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802.11-13/0918r0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802.11-13/0918r0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802.11-13/0918r0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802.11-13/0918r0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802.11-13/0918r0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802.11-13/0918r0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802.11-13/0918r0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11-13/0918r0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err="1" smtClean="0"/>
              <a:t>TGak</a:t>
            </a:r>
            <a:r>
              <a:rPr lang="en-GB" sz="3600" dirty="0" smtClean="0"/>
              <a:t> July Closing 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2013-07-18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036653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97968"/>
                <a:gridCol w="1224136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Eastlake, 3</a:t>
                      </a:r>
                      <a:r>
                        <a:rPr lang="en-US" sz="1600" b="0" baseline="30000" dirty="0" smtClean="0">
                          <a:effectLst/>
                          <a:latin typeface="Times New Roman"/>
                          <a:ea typeface="Times New Roman"/>
                        </a:rPr>
                        <a:t>rd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AK at the IEEE 802 Meeting, July 2013, held in Geneva, Switzerland.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Received and discussed 3 submissions (see next page</a:t>
            </a:r>
            <a:r>
              <a:rPr lang="en-GB" sz="2400" dirty="0" smtClean="0"/>
              <a:t>).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Met jointly with 802.1Qbz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of this </a:t>
            </a:r>
            <a:r>
              <a:rPr lang="en-GB" sz="2400" dirty="0" err="1"/>
              <a:t>TGak</a:t>
            </a:r>
            <a:r>
              <a:rPr lang="en-GB" sz="2400" dirty="0"/>
              <a:t> meeting will be in 11-13/916 and an annotated agenda is in 11-13/</a:t>
            </a:r>
            <a:r>
              <a:rPr lang="en-GB" sz="2400" dirty="0" smtClean="0"/>
              <a:t>0672r4.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Teleconferences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Decided by unanimous consent to </a:t>
            </a:r>
            <a:r>
              <a:rPr lang="en-GB" sz="2400" dirty="0"/>
              <a:t>hold 1 hour </a:t>
            </a:r>
            <a:r>
              <a:rPr lang="en-GB" sz="2400" dirty="0" smtClean="0"/>
              <a:t>teleconferences joint </a:t>
            </a:r>
            <a:r>
              <a:rPr lang="en-GB" sz="2400" dirty="0"/>
              <a:t>with </a:t>
            </a:r>
            <a:r>
              <a:rPr lang="en-GB" sz="2400" dirty="0" smtClean="0"/>
              <a:t>802.1Qbz </a:t>
            </a:r>
            <a:r>
              <a:rPr lang="en-GB" sz="2400" dirty="0"/>
              <a:t>on </a:t>
            </a:r>
            <a:r>
              <a:rPr lang="en-US" sz="2400" dirty="0"/>
              <a:t>Mondays, </a:t>
            </a:r>
            <a:r>
              <a:rPr lang="en-US" sz="2400" dirty="0" smtClean="0"/>
              <a:t>August 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August 19</a:t>
            </a:r>
            <a:r>
              <a:rPr lang="en-US" sz="2400" baseline="30000" dirty="0" smtClean="0"/>
              <a:t>th</a:t>
            </a:r>
            <a:r>
              <a:rPr lang="en-US" sz="2400" dirty="0"/>
              <a:t>, and </a:t>
            </a:r>
            <a:r>
              <a:rPr lang="en-US" sz="2400" dirty="0" smtClean="0"/>
              <a:t>September 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</a:t>
            </a:r>
            <a:r>
              <a:rPr lang="en-US" sz="2400" dirty="0"/>
              <a:t>at 5pm Eastern US </a:t>
            </a:r>
            <a:r>
              <a:rPr lang="en-US" sz="2400" dirty="0" smtClean="0"/>
              <a:t>time</a:t>
            </a:r>
            <a:r>
              <a:rPr lang="en-GB" sz="2400" dirty="0" smtClean="0"/>
              <a:t>.</a:t>
            </a: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Presentations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13/0693r1</a:t>
            </a:r>
            <a:r>
              <a:rPr lang="en-US" sz="2400" dirty="0"/>
              <a:t>, “Comparison of Receiver Subset Techniques”, Norm Finn (Cisco</a:t>
            </a:r>
            <a:r>
              <a:rPr lang="en-US" sz="2400" dirty="0" smtClean="0"/>
              <a:t>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sz="2400" dirty="0"/>
              <a:t>13</a:t>
            </a:r>
            <a:r>
              <a:rPr lang="en-US" sz="2400" dirty="0" smtClean="0"/>
              <a:t>/0841r3</a:t>
            </a:r>
            <a:r>
              <a:rPr lang="en-US" sz="2400" dirty="0"/>
              <a:t>, “</a:t>
            </a:r>
            <a:r>
              <a:rPr lang="en-US" altLang="zh-TW" sz="2400" dirty="0">
                <a:ea typeface="ＭＳ Ｐゴシック" pitchFamily="34" charset="-128"/>
              </a:rPr>
              <a:t>802.11ak Architecture”, Philippe Klein (Broadcom)</a:t>
            </a:r>
            <a:endParaRPr lang="en-US" sz="2400" dirty="0"/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sz="2400" dirty="0"/>
              <a:t>13</a:t>
            </a:r>
            <a:r>
              <a:rPr lang="en-US" sz="2400" dirty="0" smtClean="0"/>
              <a:t>/0406r5</a:t>
            </a:r>
            <a:r>
              <a:rPr lang="en-US" sz="2400" dirty="0"/>
              <a:t>, “</a:t>
            </a:r>
            <a:r>
              <a:rPr lang="en-GB" sz="2400" dirty="0"/>
              <a:t>P802.1Qbz + P802.11ak Proposed Division of Work</a:t>
            </a:r>
            <a:r>
              <a:rPr lang="en-US" sz="2400" dirty="0"/>
              <a:t>”, Norm Finn (Cisco)</a:t>
            </a:r>
          </a:p>
          <a:p>
            <a:pPr lvl="1">
              <a:buFont typeface="Times New Roman" pitchFamily="16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31028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September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Decide on solution to the sub-</a:t>
            </a:r>
            <a:r>
              <a:rPr lang="en-GB" sz="2400" smtClean="0"/>
              <a:t>setting problem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smtClean="0"/>
              <a:t>Receive </a:t>
            </a:r>
            <a:r>
              <a:rPr lang="en-GB" sz="2400" dirty="0" smtClean="0"/>
              <a:t>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Consider selection of an Editor.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802.11 ARC SC.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Develop timeline for </a:t>
            </a:r>
            <a:r>
              <a:rPr lang="en-GB" sz="2400" dirty="0" err="1" smtClean="0"/>
              <a:t>TGak</a:t>
            </a:r>
            <a:r>
              <a:rPr lang="en-GB" sz="2400" dirty="0" smtClean="0"/>
              <a:t>.</a:t>
            </a:r>
            <a:endParaRPr lang="en-GB" sz="2400" dirty="0"/>
          </a:p>
          <a:p>
            <a:pPr marL="457200" lvl="1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1654</TotalTime>
  <Words>370</Words>
  <Application>Microsoft Macintosh PowerPoint</Application>
  <PresentationFormat>On-screen Show (4:3)</PresentationFormat>
  <Paragraphs>69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TGak July Closing Report</vt:lpstr>
      <vt:lpstr>Abstract</vt:lpstr>
      <vt:lpstr>TGak Closing Report</vt:lpstr>
      <vt:lpstr>TGak Closing Report</vt:lpstr>
      <vt:lpstr>TGak Closing Report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</cp:lastModifiedBy>
  <cp:revision>47</cp:revision>
  <cp:lastPrinted>1601-01-01T00:00:00Z</cp:lastPrinted>
  <dcterms:created xsi:type="dcterms:W3CDTF">2010-02-15T12:38:41Z</dcterms:created>
  <dcterms:modified xsi:type="dcterms:W3CDTF">2013-07-18T09:51:39Z</dcterms:modified>
  <cp:category/>
</cp:coreProperties>
</file>