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12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802.11-13/0917r0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802.11-13/0917r0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802.11-13/0917r0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802.11-13/0917r0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802.11-13/0917r0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802.11-13/0917r0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2013-07-19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July 2013, Geneva, Switzerland.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Initial </a:t>
            </a:r>
            <a:r>
              <a:rPr lang="en-GB" dirty="0"/>
              <a:t>protocol design discussion</a:t>
            </a:r>
          </a:p>
          <a:p>
            <a:pPr lvl="2"/>
            <a:r>
              <a:rPr lang="en-GB" sz="2000" dirty="0"/>
              <a:t>11-13-0874r0	AP-assisted Service </a:t>
            </a:r>
            <a:r>
              <a:rPr lang="en-GB" sz="2000" dirty="0" smtClean="0"/>
              <a:t>Discovery</a:t>
            </a:r>
          </a:p>
          <a:p>
            <a:pPr lvl="2"/>
            <a:r>
              <a:rPr lang="en-GB" sz="2000" dirty="0" smtClean="0"/>
              <a:t>11-13-0799r1</a:t>
            </a:r>
            <a:r>
              <a:rPr lang="en-GB" sz="2000" dirty="0"/>
              <a:t>	Design_Framework_for_P2P_Discovery</a:t>
            </a:r>
          </a:p>
          <a:p>
            <a:pPr lvl="2"/>
            <a:r>
              <a:rPr lang="pt-BR" sz="2000" dirty="0" smtClean="0"/>
              <a:t>11-13-0700r1	</a:t>
            </a:r>
            <a:r>
              <a:rPr lang="en-GB" sz="2000" dirty="0" smtClean="0"/>
              <a:t>Discovery </a:t>
            </a:r>
            <a:r>
              <a:rPr lang="en-GB" sz="2000" dirty="0"/>
              <a:t>modes and Discovery Proxy of Web Services Dynamic Discovery</a:t>
            </a:r>
            <a:endParaRPr lang="pt-BR" sz="2000" b="1" dirty="0"/>
          </a:p>
          <a:p>
            <a:pPr lvl="2"/>
            <a:r>
              <a:rPr lang="pt-BR" sz="2000" dirty="0"/>
              <a:t>11-13-0788r0  	Transaction Protocol</a:t>
            </a:r>
          </a:p>
          <a:p>
            <a:pPr lvl="2"/>
            <a:r>
              <a:rPr lang="pt-BR" sz="2000" dirty="0" smtClean="0"/>
              <a:t>11-13-0893r0    </a:t>
            </a:r>
            <a:r>
              <a:rPr lang="en-GB" sz="2000" dirty="0"/>
              <a:t>Service Discovery Proposal</a:t>
            </a:r>
            <a:endParaRPr lang="pt-BR" sz="2000" dirty="0"/>
          </a:p>
          <a:p>
            <a:r>
              <a:rPr lang="en-GB" dirty="0" smtClean="0"/>
              <a:t>Requirements </a:t>
            </a:r>
            <a:r>
              <a:rPr lang="en-GB" dirty="0"/>
              <a:t>and </a:t>
            </a:r>
            <a:r>
              <a:rPr lang="en-GB" dirty="0" smtClean="0"/>
              <a:t>terminology documents</a:t>
            </a:r>
          </a:p>
          <a:p>
            <a:pPr lvl="2"/>
            <a:r>
              <a:rPr lang="en-GB" sz="2000" dirty="0" smtClean="0"/>
              <a:t>Searched online IEEE Standards Dictionary</a:t>
            </a:r>
          </a:p>
          <a:p>
            <a:pPr lvl="2"/>
            <a:r>
              <a:rPr lang="en-GB" sz="2000" dirty="0" smtClean="0"/>
              <a:t>11-13-0299-02-00aq-draft-tgaq-terminology.docx</a:t>
            </a:r>
            <a:endParaRPr lang="en-GB" sz="2000" dirty="0" smtClean="0"/>
          </a:p>
          <a:p>
            <a:r>
              <a:rPr lang="en-GB" dirty="0" smtClean="0"/>
              <a:t>Teleconference: </a:t>
            </a:r>
            <a:r>
              <a:rPr lang="en-GB" dirty="0" smtClean="0"/>
              <a:t>27</a:t>
            </a:r>
            <a:r>
              <a:rPr lang="en-GB" baseline="30000" dirty="0" smtClean="0"/>
              <a:t>th</a:t>
            </a:r>
            <a:r>
              <a:rPr lang="en-GB" dirty="0" smtClean="0"/>
              <a:t> August</a:t>
            </a:r>
            <a:r>
              <a:rPr lang="en-GB" dirty="0" smtClean="0"/>
              <a:t> </a:t>
            </a:r>
            <a:r>
              <a:rPr lang="en-GB" dirty="0" smtClean="0"/>
              <a:t>2013 10:00 ET</a:t>
            </a:r>
          </a:p>
          <a:p>
            <a:r>
              <a:rPr lang="en-GB" dirty="0" smtClean="0"/>
              <a:t>Plans for September 2013</a:t>
            </a:r>
            <a:endParaRPr lang="en-GB" sz="2000" dirty="0" smtClean="0"/>
          </a:p>
          <a:p>
            <a:pPr lvl="1"/>
            <a:r>
              <a:rPr lang="en-GB" dirty="0" smtClean="0"/>
              <a:t>Continued </a:t>
            </a:r>
            <a:r>
              <a:rPr lang="en-GB" dirty="0" smtClean="0"/>
              <a:t>technical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13029</TotalTime>
  <Words>91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732</cp:revision>
  <cp:lastPrinted>1998-02-10T13:28:06Z</cp:lastPrinted>
  <dcterms:created xsi:type="dcterms:W3CDTF">2004-12-02T14:01:45Z</dcterms:created>
  <dcterms:modified xsi:type="dcterms:W3CDTF">2013-07-18T14:13:15Z</dcterms:modified>
</cp:coreProperties>
</file>