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66" r:id="rId6"/>
    <p:sldId id="265" r:id="rId7"/>
    <p:sldId id="26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59" autoAdjust="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820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646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852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Shusaku Shimada, Schubiquist Technologies Guild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11-13/0912r0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CC9 Clarification regarding CID800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2013</a:t>
            </a:r>
            <a:r>
              <a:rPr lang="en-GB" sz="2000" b="0" dirty="0" smtClean="0"/>
              <a:t>-07-18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495057"/>
              </p:ext>
            </p:extLst>
          </p:nvPr>
        </p:nvGraphicFramePr>
        <p:xfrm>
          <a:off x="539552" y="2292350"/>
          <a:ext cx="8352928" cy="278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292350"/>
                        <a:ext cx="8352928" cy="2782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Clarification of the accuracy of partial TSF timer value concerning short beacon.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Partial TSF timer accuracy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Base standard </a:t>
            </a:r>
            <a:r>
              <a:rPr lang="en-US" dirty="0" smtClean="0"/>
              <a:t>says; </a:t>
            </a:r>
            <a:r>
              <a:rPr lang="en-US" dirty="0"/>
              <a:t>The accuracy of the TSF timer shall be no </a:t>
            </a:r>
            <a:r>
              <a:rPr lang="en-US" dirty="0" smtClean="0"/>
              <a:t>worse than </a:t>
            </a:r>
            <a:r>
              <a:rPr lang="en-US" dirty="0"/>
              <a:t>±0.01</a:t>
            </a:r>
            <a:r>
              <a:rPr lang="en-US" dirty="0" smtClean="0"/>
              <a:t>%.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Current draft 0.1 </a:t>
            </a:r>
            <a:r>
              <a:rPr lang="en-US" dirty="0" smtClean="0"/>
              <a:t>additionally says; The </a:t>
            </a:r>
            <a:r>
              <a:rPr lang="en-US" dirty="0"/>
              <a:t>accuracy of the </a:t>
            </a:r>
            <a:r>
              <a:rPr lang="en-US" dirty="0" smtClean="0"/>
              <a:t>TSF timer </a:t>
            </a:r>
            <a:r>
              <a:rPr lang="en-US" dirty="0"/>
              <a:t>shall be no worse than ±0.01%. </a:t>
            </a:r>
            <a:r>
              <a:rPr lang="en-US" dirty="0">
                <a:solidFill>
                  <a:srgbClr val="FF0000"/>
                </a:solidFill>
              </a:rPr>
              <a:t>with respect to the last 4 bytes of the </a:t>
            </a:r>
            <a:r>
              <a:rPr lang="en-US" dirty="0" smtClean="0">
                <a:solidFill>
                  <a:srgbClr val="FF0000"/>
                </a:solidFill>
              </a:rPr>
              <a:t>TSF</a:t>
            </a:r>
            <a:r>
              <a:rPr lang="en-US" dirty="0" smtClean="0"/>
              <a:t>. 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Timer accuracy difference: example 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TSF Timer is supposed to be used as lap time function of a stop watch, for example; t1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07257"/>
              </p:ext>
            </p:extLst>
          </p:nvPr>
        </p:nvGraphicFramePr>
        <p:xfrm>
          <a:off x="1331638" y="321297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2924944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endParaRPr kumimoji="1" lang="ja-JP" altLang="en-US" sz="1400" strike="sngStrike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33737"/>
              </p:ext>
            </p:extLst>
          </p:nvPr>
        </p:nvGraphicFramePr>
        <p:xfrm>
          <a:off x="1331638" y="393305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43608" y="3645024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27947"/>
              </p:ext>
            </p:extLst>
          </p:nvPr>
        </p:nvGraphicFramePr>
        <p:xfrm>
          <a:off x="4932038" y="334121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644008" y="3068960"/>
                <a:ext cx="2154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Timer value difference </a:t>
                </a:r>
                <a14:m>
                  <m:oMath xmlns:m="http://schemas.openxmlformats.org/officeDocument/2006/math">
                    <m:r>
                      <a:rPr kumimoji="1" lang="en-US" altLang="ja-JP" sz="1400" i="1" smtClean="0">
                        <a:solidFill>
                          <a:schemeClr val="tx1"/>
                        </a:solidFill>
                        <a:latin typeface="Cambria Math"/>
                      </a:rPr>
                      <m:t>△</m:t>
                    </m:r>
                    <m:r>
                      <a:rPr kumimoji="1" lang="en-US" altLang="ja-JP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kumimoji="1" lang="ja-JP" altLang="en-US" sz="14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068960"/>
                <a:ext cx="2154179" cy="307777"/>
              </a:xfrm>
              <a:prstGeom prst="rect">
                <a:avLst/>
              </a:prstGeom>
              <a:blipFill rotWithShape="1">
                <a:blip r:embed="rId3"/>
                <a:stretch>
                  <a:fillRect l="-850"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79028" y="3717032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Accuracy of </a:t>
            </a:r>
            <a:r>
              <a:rPr lang="en-US" altLang="ja-JP" sz="1400" dirty="0">
                <a:solidFill>
                  <a:schemeClr val="tx1"/>
                </a:solidFill>
              </a:rPr>
              <a:t>±</a:t>
            </a:r>
            <a:r>
              <a:rPr lang="en-US" altLang="ja-JP" sz="1400" dirty="0" smtClean="0">
                <a:solidFill>
                  <a:schemeClr val="tx1"/>
                </a:solidFill>
              </a:rPr>
              <a:t>0.01% max means; 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            9713 ×10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-4</a:t>
            </a:r>
            <a:r>
              <a:rPr lang="en-US" altLang="ja-JP" sz="1400" dirty="0" smtClean="0">
                <a:solidFill>
                  <a:schemeClr val="tx1"/>
                </a:solidFill>
              </a:rPr>
              <a:t>  → 0.9713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139952" y="3065185"/>
            <a:ext cx="0" cy="12476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23928" y="420134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>
                <a:solidFill>
                  <a:schemeClr val="tx1"/>
                </a:solidFill>
              </a:rPr>
              <a:t>time </a:t>
            </a:r>
            <a:endParaRPr kumimoji="1" lang="ja-JP" altLang="en-US" sz="1400" i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5616" y="4797152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endParaRPr kumimoji="1" lang="ja-JP" altLang="en-US" sz="1400" strike="sngStrike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7001" y="5517232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513"/>
              </p:ext>
            </p:extLst>
          </p:nvPr>
        </p:nvGraphicFramePr>
        <p:xfrm>
          <a:off x="6168788" y="5410284"/>
          <a:ext cx="12835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83"/>
                <a:gridCol w="320883"/>
                <a:gridCol w="320883"/>
                <a:gridCol w="32088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644008" y="5138028"/>
                <a:ext cx="2154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Timer value difference </a:t>
                </a:r>
                <a14:m>
                  <m:oMath xmlns:m="http://schemas.openxmlformats.org/officeDocument/2006/math">
                    <m:r>
                      <a:rPr kumimoji="1" lang="en-US" altLang="ja-JP" sz="1400" i="1" smtClean="0">
                        <a:solidFill>
                          <a:schemeClr val="tx1"/>
                        </a:solidFill>
                        <a:latin typeface="Cambria Math"/>
                      </a:rPr>
                      <m:t>△</m:t>
                    </m:r>
                    <m:r>
                      <a:rPr kumimoji="1" lang="en-US" altLang="ja-JP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kumimoji="1" lang="ja-JP" altLang="en-US" sz="14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138028"/>
                <a:ext cx="2154179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850" t="-2000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679028" y="5786100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Accuracy of </a:t>
            </a:r>
            <a:r>
              <a:rPr lang="en-US" altLang="ja-JP" sz="1400" dirty="0">
                <a:solidFill>
                  <a:schemeClr val="tx1"/>
                </a:solidFill>
              </a:rPr>
              <a:t>±</a:t>
            </a:r>
            <a:r>
              <a:rPr lang="en-US" altLang="ja-JP" sz="1400" dirty="0" smtClean="0">
                <a:solidFill>
                  <a:schemeClr val="tx1"/>
                </a:solidFill>
              </a:rPr>
              <a:t>0.01% max means; 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            9713 ×10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-4</a:t>
            </a:r>
            <a:r>
              <a:rPr lang="en-US" altLang="ja-JP" sz="1400" dirty="0" smtClean="0">
                <a:solidFill>
                  <a:schemeClr val="tx1"/>
                </a:solidFill>
              </a:rPr>
              <a:t>  → 0.9713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139952" y="4937393"/>
            <a:ext cx="0" cy="12476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923928" y="6073551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>
                <a:solidFill>
                  <a:schemeClr val="tx1"/>
                </a:solidFill>
              </a:rPr>
              <a:t>time </a:t>
            </a:r>
            <a:endParaRPr kumimoji="1" lang="ja-JP" altLang="en-US" sz="1400" i="1" dirty="0">
              <a:solidFill>
                <a:schemeClr val="tx1"/>
              </a:solidFill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506170"/>
              </p:ext>
            </p:extLst>
          </p:nvPr>
        </p:nvGraphicFramePr>
        <p:xfrm>
          <a:off x="2627784" y="5085184"/>
          <a:ext cx="12241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"/>
                <a:gridCol w="306034"/>
                <a:gridCol w="306034"/>
                <a:gridCol w="3060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18181"/>
              </p:ext>
            </p:extLst>
          </p:nvPr>
        </p:nvGraphicFramePr>
        <p:xfrm>
          <a:off x="2627784" y="5799544"/>
          <a:ext cx="12241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"/>
                <a:gridCol w="306034"/>
                <a:gridCol w="306034"/>
                <a:gridCol w="3060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Up-Down Arrow 32"/>
          <p:cNvSpPr/>
          <p:nvPr/>
        </p:nvSpPr>
        <p:spPr bwMode="auto">
          <a:xfrm>
            <a:off x="7740352" y="4283223"/>
            <a:ext cx="216024" cy="1387897"/>
          </a:xfrm>
          <a:prstGeom prst="up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8304" y="4777407"/>
            <a:ext cx="121373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No difference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7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Timer accuracy difference: example 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TSF Timer is supposed to be used as lap time function of a stop watch, for example; t1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70478"/>
              </p:ext>
            </p:extLst>
          </p:nvPr>
        </p:nvGraphicFramePr>
        <p:xfrm>
          <a:off x="1331638" y="321297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2924944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endParaRPr kumimoji="1" lang="ja-JP" altLang="en-US" sz="1400" strike="sngStrike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10755"/>
              </p:ext>
            </p:extLst>
          </p:nvPr>
        </p:nvGraphicFramePr>
        <p:xfrm>
          <a:off x="1331638" y="393305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43608" y="3645024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62216"/>
              </p:ext>
            </p:extLst>
          </p:nvPr>
        </p:nvGraphicFramePr>
        <p:xfrm>
          <a:off x="4932038" y="334121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644008" y="3068960"/>
                <a:ext cx="2154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Timer value difference </a:t>
                </a:r>
                <a14:m>
                  <m:oMath xmlns:m="http://schemas.openxmlformats.org/officeDocument/2006/math">
                    <m:r>
                      <a:rPr kumimoji="1" lang="en-US" altLang="ja-JP" sz="1400" i="1" smtClean="0">
                        <a:solidFill>
                          <a:schemeClr val="tx1"/>
                        </a:solidFill>
                        <a:latin typeface="Cambria Math"/>
                      </a:rPr>
                      <m:t>△</m:t>
                    </m:r>
                    <m:r>
                      <a:rPr kumimoji="1" lang="en-US" altLang="ja-JP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kumimoji="1" lang="ja-JP" altLang="en-US" sz="14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068960"/>
                <a:ext cx="2154179" cy="307777"/>
              </a:xfrm>
              <a:prstGeom prst="rect">
                <a:avLst/>
              </a:prstGeom>
              <a:blipFill rotWithShape="1">
                <a:blip r:embed="rId3"/>
                <a:stretch>
                  <a:fillRect l="-850"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79028" y="3717032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Accuracy of </a:t>
            </a:r>
            <a:r>
              <a:rPr lang="en-US" altLang="ja-JP" sz="1400" dirty="0">
                <a:solidFill>
                  <a:schemeClr val="tx1"/>
                </a:solidFill>
              </a:rPr>
              <a:t>±</a:t>
            </a:r>
            <a:r>
              <a:rPr lang="en-US" altLang="ja-JP" sz="1400" dirty="0" smtClean="0">
                <a:solidFill>
                  <a:schemeClr val="tx1"/>
                </a:solidFill>
              </a:rPr>
              <a:t>0.01% max means; 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           19713 ×10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-4</a:t>
            </a:r>
            <a:r>
              <a:rPr lang="en-US" altLang="ja-JP" sz="1400" dirty="0" smtClean="0">
                <a:solidFill>
                  <a:schemeClr val="tx1"/>
                </a:solidFill>
              </a:rPr>
              <a:t>  → 1.9713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139952" y="3065185"/>
            <a:ext cx="0" cy="12476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23928" y="420134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>
                <a:solidFill>
                  <a:schemeClr val="tx1"/>
                </a:solidFill>
              </a:rPr>
              <a:t>time </a:t>
            </a:r>
            <a:endParaRPr kumimoji="1" lang="ja-JP" altLang="en-US" sz="1400" i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5616" y="4797152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300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endParaRPr kumimoji="1" lang="ja-JP" altLang="en-US" sz="1400" strike="sngStrike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7001" y="5517232"/>
            <a:ext cx="19128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Timer value at a time t</a:t>
            </a:r>
            <a:r>
              <a:rPr kumimoji="1" lang="en-US" altLang="ja-JP" sz="14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54000"/>
              </p:ext>
            </p:extLst>
          </p:nvPr>
        </p:nvGraphicFramePr>
        <p:xfrm>
          <a:off x="6168788" y="5410284"/>
          <a:ext cx="12835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83"/>
                <a:gridCol w="320883"/>
                <a:gridCol w="320883"/>
                <a:gridCol w="32088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644008" y="5138028"/>
                <a:ext cx="2154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Timer value difference </a:t>
                </a:r>
                <a14:m>
                  <m:oMath xmlns:m="http://schemas.openxmlformats.org/officeDocument/2006/math">
                    <m:r>
                      <a:rPr kumimoji="1" lang="en-US" altLang="ja-JP" sz="1400" i="1" smtClean="0">
                        <a:solidFill>
                          <a:schemeClr val="tx1"/>
                        </a:solidFill>
                        <a:latin typeface="Cambria Math"/>
                      </a:rPr>
                      <m:t>△</m:t>
                    </m:r>
                    <m:r>
                      <a:rPr kumimoji="1" lang="en-US" altLang="ja-JP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kumimoji="1" lang="ja-JP" altLang="en-US" sz="14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138028"/>
                <a:ext cx="2154179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850" t="-2000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679028" y="5786100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Accuracy of </a:t>
            </a:r>
            <a:r>
              <a:rPr lang="en-US" altLang="ja-JP" sz="1400" dirty="0">
                <a:solidFill>
                  <a:schemeClr val="tx1"/>
                </a:solidFill>
              </a:rPr>
              <a:t>±</a:t>
            </a:r>
            <a:r>
              <a:rPr lang="en-US" altLang="ja-JP" sz="1400" dirty="0" smtClean="0">
                <a:solidFill>
                  <a:schemeClr val="tx1"/>
                </a:solidFill>
              </a:rPr>
              <a:t>0.01% max means; 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            9713 ×10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-4</a:t>
            </a:r>
            <a:r>
              <a:rPr lang="en-US" altLang="ja-JP" sz="1400" dirty="0" smtClean="0">
                <a:solidFill>
                  <a:schemeClr val="tx1"/>
                </a:solidFill>
              </a:rPr>
              <a:t>  → 0.9713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139952" y="4937393"/>
            <a:ext cx="0" cy="12476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923928" y="6073551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>
                <a:solidFill>
                  <a:schemeClr val="tx1"/>
                </a:solidFill>
              </a:rPr>
              <a:t>time </a:t>
            </a:r>
            <a:endParaRPr kumimoji="1" lang="ja-JP" altLang="en-US" sz="1400" i="1" dirty="0">
              <a:solidFill>
                <a:schemeClr val="tx1"/>
              </a:solidFill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625941"/>
              </p:ext>
            </p:extLst>
          </p:nvPr>
        </p:nvGraphicFramePr>
        <p:xfrm>
          <a:off x="2627784" y="5085184"/>
          <a:ext cx="12241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"/>
                <a:gridCol w="306034"/>
                <a:gridCol w="306034"/>
                <a:gridCol w="3060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58183"/>
              </p:ext>
            </p:extLst>
          </p:nvPr>
        </p:nvGraphicFramePr>
        <p:xfrm>
          <a:off x="2627784" y="5799544"/>
          <a:ext cx="12241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"/>
                <a:gridCol w="306034"/>
                <a:gridCol w="306034"/>
                <a:gridCol w="3060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Up-Down Arrow 32"/>
          <p:cNvSpPr/>
          <p:nvPr/>
        </p:nvSpPr>
        <p:spPr bwMode="auto">
          <a:xfrm>
            <a:off x="7740352" y="4201343"/>
            <a:ext cx="216024" cy="1469777"/>
          </a:xfrm>
          <a:prstGeom prst="up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98187" y="4419109"/>
            <a:ext cx="209429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orders of magnitude higher accuracy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in case of much longer period</a:t>
            </a:r>
          </a:p>
        </p:txBody>
      </p:sp>
      <p:sp>
        <p:nvSpPr>
          <p:cNvPr id="34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235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Short beacon TSF timer value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Partial TSF Timer value for short beacon 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No need to say any specific accuracy 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                   in </a:t>
            </a:r>
            <a:r>
              <a:rPr lang="en-US" altLang="ja-JP" dirty="0">
                <a:solidFill>
                  <a:schemeClr val="tx1"/>
                </a:solidFill>
              </a:rPr>
              <a:t>terms of partial TSF timer </a:t>
            </a:r>
            <a:r>
              <a:rPr lang="en-US" altLang="ja-JP" dirty="0" smtClean="0">
                <a:solidFill>
                  <a:schemeClr val="tx1"/>
                </a:solidFill>
              </a:rPr>
              <a:t>value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708920"/>
            <a:ext cx="3906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TSF Timer : 8 octet →  5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bn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years  </a:t>
            </a:r>
            <a:endParaRPr kumimoji="1" lang="ja-JP" altLang="en-US" sz="1800" strike="sngStrike" baseline="-25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4005064"/>
            <a:ext cx="4220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Partial TSF Timer : 4 octet → 1.2 hour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08095"/>
              </p:ext>
            </p:extLst>
          </p:nvPr>
        </p:nvGraphicFramePr>
        <p:xfrm>
          <a:off x="1331638" y="3212976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388732"/>
              </p:ext>
            </p:extLst>
          </p:nvPr>
        </p:nvGraphicFramePr>
        <p:xfrm>
          <a:off x="2591780" y="4503400"/>
          <a:ext cx="12601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5"/>
                <a:gridCol w="315035"/>
                <a:gridCol w="315035"/>
                <a:gridCol w="315035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53670" y="3956863"/>
            <a:ext cx="3366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Still long enough </a:t>
            </a:r>
          </a:p>
          <a:p>
            <a:r>
              <a:rPr kumimoji="1" lang="en-US" altLang="ja-JP" b="1" dirty="0" smtClean="0">
                <a:solidFill>
                  <a:srgbClr val="FF0000"/>
                </a:solidFill>
              </a:rPr>
              <a:t>for the assumed period of short beacon  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324491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000" baseline="30000" dirty="0" smtClean="0">
                <a:solidFill>
                  <a:schemeClr val="tx1"/>
                </a:solidFill>
              </a:rPr>
              <a:t>64</a:t>
            </a:r>
            <a:endParaRPr kumimoji="1" lang="ja-JP" altLang="en-US" sz="1800" strike="sngStrike" baseline="30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454105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000" baseline="30000" dirty="0" smtClean="0">
                <a:solidFill>
                  <a:schemeClr val="tx1"/>
                </a:solidFill>
              </a:rPr>
              <a:t>32</a:t>
            </a:r>
            <a:endParaRPr kumimoji="1" lang="ja-JP" altLang="en-US" sz="1800" strike="sngStrike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31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Any missing factors? 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93947"/>
          </a:xfrm>
        </p:spPr>
        <p:txBody>
          <a:bodyPr/>
          <a:lstStyle/>
          <a:p>
            <a:r>
              <a:rPr lang="en-GB" dirty="0" smtClean="0"/>
              <a:t>Shusaku Shimada, Schubiquist Technologies Guild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635</TotalTime>
  <Words>540</Words>
  <Application>Microsoft Office PowerPoint</Application>
  <PresentationFormat>On-screen Show (4:3)</PresentationFormat>
  <Paragraphs>175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CC9 Clarification regarding CID800</vt:lpstr>
      <vt:lpstr>Abstract</vt:lpstr>
      <vt:lpstr>Partial TSF timer accuracy</vt:lpstr>
      <vt:lpstr>Timer accuracy difference: example 1</vt:lpstr>
      <vt:lpstr>Timer accuracy difference: example 2</vt:lpstr>
      <vt:lpstr>Short beacon TSF timer value 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CC9-Clarification regarding CID800</dc:title>
  <dc:creator>Shusaku Shimada</dc:creator>
  <cp:lastModifiedBy>leagal</cp:lastModifiedBy>
  <cp:revision>21</cp:revision>
  <cp:lastPrinted>1601-01-01T00:00:00Z</cp:lastPrinted>
  <dcterms:created xsi:type="dcterms:W3CDTF">2013-07-17T15:08:34Z</dcterms:created>
  <dcterms:modified xsi:type="dcterms:W3CDTF">2013-07-18T01:43:35Z</dcterms:modified>
</cp:coreProperties>
</file>