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2" r:id="rId3"/>
    <p:sldId id="278" r:id="rId4"/>
    <p:sldId id="284" r:id="rId5"/>
    <p:sldId id="280" r:id="rId6"/>
    <p:sldId id="27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2B79D215-1BA9-47D7-8260-6F58BD25FB5B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5606" name="Rectangle 2"/>
          <p:cNvSpPr txBox="1">
            <a:spLocks noGrp="1" noChangeArrowheads="1"/>
          </p:cNvSpPr>
          <p:nvPr/>
        </p:nvSpPr>
        <p:spPr bwMode="auto">
          <a:xfrm>
            <a:off x="4086656" y="95175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5607" name="Rectangle 3"/>
          <p:cNvSpPr txBox="1">
            <a:spLocks noGrp="1" noChangeArrowheads="1"/>
          </p:cNvSpPr>
          <p:nvPr/>
        </p:nvSpPr>
        <p:spPr bwMode="auto">
          <a:xfrm>
            <a:off x="653292" y="95175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5608" name="Rectangle 6"/>
          <p:cNvSpPr txBox="1">
            <a:spLocks noGrp="1" noChangeArrowheads="1"/>
          </p:cNvSpPr>
          <p:nvPr/>
        </p:nvSpPr>
        <p:spPr bwMode="auto">
          <a:xfrm>
            <a:off x="3203144" y="8985755"/>
            <a:ext cx="30793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/>
            <a:r>
              <a:rPr 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5609" name="Rectangle 7"/>
          <p:cNvSpPr txBox="1">
            <a:spLocks noGrp="1" noChangeArrowheads="1"/>
          </p:cNvSpPr>
          <p:nvPr/>
        </p:nvSpPr>
        <p:spPr bwMode="auto">
          <a:xfrm>
            <a:off x="3319982" y="898575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en-US"/>
              <a:t>Page </a:t>
            </a:r>
            <a:fld id="{72441576-3BCA-4FC3-97E2-F214F6C391AB}" type="slidenum">
              <a:rPr lang="en-US"/>
              <a:pPr algn="r"/>
              <a:t>4</a:t>
            </a:fld>
            <a:endParaRPr lang="en-US"/>
          </a:p>
        </p:txBody>
      </p:sp>
      <p:sp>
        <p:nvSpPr>
          <p:cNvPr id="25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5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7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802.11-13/0910r0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23-04-000m-iso-jtc1-sc6-8802-11-2012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 (Aruba Networks)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 smtClean="0"/>
              <a:t>2013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2013-07-18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967736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 (Aruba Networks)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</a:t>
            </a: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 smtClean="0"/>
              <a:t>2013.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Status: comment resolution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82000" cy="4114800"/>
          </a:xfrm>
        </p:spPr>
        <p:txBody>
          <a:bodyPr/>
          <a:lstStyle/>
          <a:p>
            <a:r>
              <a:rPr lang="en-US" dirty="0" smtClean="0"/>
              <a:t>Continued processing comments received in the recent Initial Letter Ballot</a:t>
            </a:r>
          </a:p>
          <a:p>
            <a:pPr lvl="1"/>
            <a:r>
              <a:rPr lang="en-US" altLang="ja-JP" sz="2200" dirty="0" smtClean="0"/>
              <a:t>801 </a:t>
            </a:r>
            <a:r>
              <a:rPr lang="en-US" altLang="ja-JP" sz="2200" dirty="0"/>
              <a:t>comments (713 LB, 88 remaining 2012 Call for comments</a:t>
            </a:r>
            <a:r>
              <a:rPr lang="en-US" altLang="ja-JP" sz="2200" dirty="0" smtClean="0"/>
              <a:t>)</a:t>
            </a:r>
          </a:p>
          <a:p>
            <a:pPr lvl="1"/>
            <a:r>
              <a:rPr lang="en-US" sz="2200" dirty="0"/>
              <a:t>A</a:t>
            </a:r>
            <a:r>
              <a:rPr lang="en-US" sz="2200" dirty="0" smtClean="0"/>
              <a:t>pproved resolutions to </a:t>
            </a:r>
            <a:r>
              <a:rPr lang="en-US" sz="2200" dirty="0" smtClean="0"/>
              <a:t>approximately 140</a:t>
            </a:r>
            <a:r>
              <a:rPr lang="en-US" sz="2200" dirty="0" smtClean="0"/>
              <a:t> </a:t>
            </a:r>
            <a:r>
              <a:rPr lang="en-US" sz="2200" dirty="0" smtClean="0"/>
              <a:t>comments</a:t>
            </a:r>
          </a:p>
          <a:p>
            <a:pPr lvl="1"/>
            <a:r>
              <a:rPr lang="en-US" sz="2200" dirty="0" smtClean="0"/>
              <a:t>Approximately 210</a:t>
            </a:r>
            <a:r>
              <a:rPr lang="en-US" sz="2200" dirty="0" smtClean="0"/>
              <a:t> </a:t>
            </a:r>
            <a:r>
              <a:rPr lang="en-US" sz="2200" dirty="0" smtClean="0"/>
              <a:t>comments remain to be resolved </a:t>
            </a:r>
          </a:p>
          <a:p>
            <a:r>
              <a:rPr lang="en-US" dirty="0" smtClean="0"/>
              <a:t>ISO comments on IEEE </a:t>
            </a:r>
            <a:r>
              <a:rPr lang="en-US" dirty="0" err="1" smtClean="0"/>
              <a:t>Std</a:t>
            </a:r>
            <a:r>
              <a:rPr lang="en-US" dirty="0" smtClean="0"/>
              <a:t> 802.11-2012</a:t>
            </a:r>
          </a:p>
          <a:p>
            <a:pPr lvl="1"/>
            <a:r>
              <a:rPr lang="en-US" sz="2200" dirty="0" smtClean="0"/>
              <a:t>March 2013: Approved </a:t>
            </a:r>
            <a:r>
              <a:rPr lang="en-US" sz="2200" dirty="0"/>
              <a:t>13 ISO comments (China NB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/>
              <a:t>May 2013: Received 11 ISO comments (Swiss NB), </a:t>
            </a:r>
            <a:endParaRPr lang="en-US" sz="2200" dirty="0" smtClean="0"/>
          </a:p>
          <a:p>
            <a:pPr lvl="1"/>
            <a:r>
              <a:rPr lang="en-US" sz="2200" dirty="0" smtClean="0"/>
              <a:t>July </a:t>
            </a:r>
            <a:r>
              <a:rPr lang="en-US" sz="2200" dirty="0" smtClean="0"/>
              <a:t>2013 </a:t>
            </a:r>
            <a:r>
              <a:rPr lang="en-US" sz="2200" dirty="0" smtClean="0"/>
              <a:t>meeting: 10/11 resolved; Complete </a:t>
            </a:r>
            <a:r>
              <a:rPr lang="en-US" sz="2200" dirty="0"/>
              <a:t>in September, see </a:t>
            </a:r>
            <a:r>
              <a:rPr lang="en-US" sz="2200" dirty="0">
                <a:hlinkClick r:id="rId3"/>
              </a:rPr>
              <a:t>https://</a:t>
            </a:r>
            <a:r>
              <a:rPr lang="en-US" sz="2200" dirty="0" smtClean="0">
                <a:hlinkClick r:id="rId3"/>
              </a:rPr>
              <a:t>mentor.ieee.org/802.11/dcn/13/11-13-0123-04-000m-iso-jtc1-sc6-8802-11-2012-comments.xls</a:t>
            </a:r>
            <a:r>
              <a:rPr lang="en-US" sz="2200" dirty="0" smtClean="0"/>
              <a:t> </a:t>
            </a:r>
            <a:endParaRPr lang="en-US" sz="2200" dirty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2013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F67DDF6-E951-488E-BDF9-89962C356950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/>
              <a:t>Slide </a:t>
            </a:r>
            <a:fld id="{72F0B212-703F-4AF0-94AB-63B337B2ACED}" type="slidenum">
              <a:rPr lang="en-US"/>
              <a:pPr algn="ctr"/>
              <a:t>4</a:t>
            </a:fld>
            <a:endParaRPr lang="en-US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TGmc Plan of Record</a:t>
            </a:r>
            <a:endParaRPr 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29-30 Aug 2012 – </a:t>
            </a:r>
            <a:r>
              <a:rPr lang="en-US" sz="2000" dirty="0" err="1" smtClean="0"/>
              <a:t>NesCom</a:t>
            </a:r>
            <a:r>
              <a:rPr 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Dec 2012 – March/May 2013  – 11ad integration – </a:t>
            </a:r>
            <a:r>
              <a:rPr lang="en-US" sz="2000" dirty="0" smtClean="0">
                <a:solidFill>
                  <a:schemeClr val="accent2"/>
                </a:solidFill>
              </a:rPr>
              <a:t>September </a:t>
            </a:r>
            <a:r>
              <a:rPr lang="en-US" sz="2000" dirty="0"/>
              <a:t>ballot on D2.0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Dec 2013 – March 2014 – 11ac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Feb 2014 – Mandatory Draft Review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Feb-March 2014 – Form Sponsor Pool (45 days)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April/May 2014 – Initial Sponsor Ballot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TBD – integration of additional completed amendments (e.g. 11af)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Nov 2014 – WG/EC Final Approval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March 2015 – </a:t>
            </a:r>
            <a:r>
              <a:rPr lang="en-US" sz="2000" dirty="0" err="1" smtClean="0"/>
              <a:t>RevCom</a:t>
            </a:r>
            <a:r>
              <a:rPr lang="en-US" sz="2000" dirty="0" smtClean="0"/>
              <a:t>/SASB Approval</a:t>
            </a:r>
          </a:p>
        </p:txBody>
      </p:sp>
    </p:spTree>
    <p:extLst>
      <p:ext uri="{BB962C8B-B14F-4D97-AF65-F5344CB8AC3E}">
        <p14:creationId xmlns:p14="http://schemas.microsoft.com/office/powerpoint/2010/main" val="26256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</a:t>
            </a:r>
            <a:r>
              <a:rPr lang="en-US" dirty="0" smtClean="0"/>
              <a:t>Eastern (2 hours)  </a:t>
            </a:r>
            <a:endParaRPr lang="en-US" dirty="0"/>
          </a:p>
          <a:p>
            <a:pPr lvl="1"/>
            <a:r>
              <a:rPr lang="en-US" sz="2400" dirty="0"/>
              <a:t>August 16, </a:t>
            </a:r>
            <a:r>
              <a:rPr lang="en-US" sz="2400" dirty="0" smtClean="0"/>
              <a:t>30, Sept </a:t>
            </a:r>
            <a:r>
              <a:rPr lang="en-US" sz="2400" dirty="0"/>
              <a:t>6</a:t>
            </a:r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Continued Comment Resolution</a:t>
            </a:r>
          </a:p>
          <a:p>
            <a:r>
              <a:rPr lang="en-US" dirty="0" smtClean="0"/>
              <a:t>Recirculation Letter ballot </a:t>
            </a:r>
            <a:r>
              <a:rPr lang="en-US" dirty="0" smtClean="0"/>
              <a:t>(September 2013)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2155</TotalTime>
  <Words>400</Words>
  <Application>Microsoft Office PowerPoint</Application>
  <PresentationFormat>On-screen Show (4:3)</PresentationFormat>
  <Paragraphs>87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802-11-PathProtection</vt:lpstr>
      <vt:lpstr>Document</vt:lpstr>
      <vt:lpstr>IEEE 802.11mc Closing Report for July 2013</vt:lpstr>
      <vt:lpstr>Abstract</vt:lpstr>
      <vt:lpstr>Status: comment resolution </vt:lpstr>
      <vt:lpstr>TGmc Plan of Record</vt:lpstr>
      <vt:lpstr>Teleconferences</vt:lpstr>
      <vt:lpstr>Next Steps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lastModifiedBy>Dorothy Stanley</cp:lastModifiedBy>
  <cp:revision>201</cp:revision>
  <cp:lastPrinted>1998-02-10T13:28:06Z</cp:lastPrinted>
  <dcterms:created xsi:type="dcterms:W3CDTF">2009-11-09T00:32:22Z</dcterms:created>
  <dcterms:modified xsi:type="dcterms:W3CDTF">2013-07-18T16:03:41Z</dcterms:modified>
</cp:coreProperties>
</file>