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84" r:id="rId5"/>
    <p:sldId id="280" r:id="rId6"/>
    <p:sldId id="27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319982" y="898575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4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802.11-13/0910r0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4-000m-iso-jtc1-sc6-8802-11-2012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2013-07-18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2013.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820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Initial Letter Ballot</a:t>
            </a:r>
          </a:p>
          <a:p>
            <a:pPr lvl="1"/>
            <a:r>
              <a:rPr lang="en-US" altLang="ja-JP" sz="2200" dirty="0" smtClean="0"/>
              <a:t>801 </a:t>
            </a:r>
            <a:r>
              <a:rPr lang="en-US" altLang="ja-JP" sz="2200" dirty="0"/>
              <a:t>comments (713 LB, 88 remaining 2012 Call for comments</a:t>
            </a:r>
            <a:r>
              <a:rPr lang="en-US" altLang="ja-JP" sz="2200" dirty="0" smtClean="0"/>
              <a:t>)</a:t>
            </a:r>
          </a:p>
          <a:p>
            <a:pPr lvl="1"/>
            <a:r>
              <a:rPr lang="en-US" sz="2200" dirty="0"/>
              <a:t>A</a:t>
            </a:r>
            <a:r>
              <a:rPr lang="en-US" sz="2200" dirty="0" smtClean="0"/>
              <a:t>pproved resolutions to </a:t>
            </a:r>
            <a:r>
              <a:rPr lang="en-US" sz="2200" dirty="0" smtClean="0"/>
              <a:t>approximately 140</a:t>
            </a:r>
            <a:r>
              <a:rPr lang="en-US" sz="2200" dirty="0" smtClean="0"/>
              <a:t> </a:t>
            </a:r>
            <a:r>
              <a:rPr lang="en-US" sz="2200" dirty="0" smtClean="0"/>
              <a:t>comments</a:t>
            </a:r>
          </a:p>
          <a:p>
            <a:pPr lvl="1"/>
            <a:r>
              <a:rPr lang="en-US" sz="2200" dirty="0" smtClean="0"/>
              <a:t>Approximately 210</a:t>
            </a:r>
            <a:r>
              <a:rPr lang="en-US" sz="2200" dirty="0" smtClean="0"/>
              <a:t> </a:t>
            </a:r>
            <a:r>
              <a:rPr lang="en-US" sz="2200" dirty="0" smtClean="0"/>
              <a:t>comments remain to be resolved </a:t>
            </a:r>
          </a:p>
          <a:p>
            <a:r>
              <a:rPr lang="en-US" dirty="0" smtClean="0"/>
              <a:t>ISO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</a:p>
          <a:p>
            <a:pPr lvl="1"/>
            <a:r>
              <a:rPr lang="en-US" sz="2200" dirty="0" smtClean="0"/>
              <a:t>March 2013: Approved </a:t>
            </a:r>
            <a:r>
              <a:rPr lang="en-US" sz="2200" dirty="0"/>
              <a:t>13 ISO comments (China NB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May 2013: Received 11 ISO comments (Swiss NB), </a:t>
            </a:r>
            <a:endParaRPr lang="en-US" sz="2200" dirty="0" smtClean="0"/>
          </a:p>
          <a:p>
            <a:pPr lvl="1"/>
            <a:r>
              <a:rPr lang="en-US" sz="2200" dirty="0" smtClean="0"/>
              <a:t>July </a:t>
            </a:r>
            <a:r>
              <a:rPr lang="en-US" sz="2200" dirty="0" smtClean="0"/>
              <a:t>2013 </a:t>
            </a:r>
            <a:r>
              <a:rPr lang="en-US" sz="2200" dirty="0" smtClean="0"/>
              <a:t>meeting: 10/11 resolved; Complete </a:t>
            </a:r>
            <a:r>
              <a:rPr lang="en-US" sz="2200" dirty="0"/>
              <a:t>in September, see </a:t>
            </a:r>
            <a:r>
              <a:rPr lang="en-US" sz="2200" dirty="0">
                <a:hlinkClick r:id="rId3"/>
              </a:rPr>
              <a:t>https://</a:t>
            </a:r>
            <a:r>
              <a:rPr lang="en-US" sz="2200" dirty="0" smtClean="0">
                <a:hlinkClick r:id="rId3"/>
              </a:rPr>
              <a:t>mentor.ieee.org/802.11/dcn/13/11-13-0123-04-000m-iso-jtc1-sc6-8802-11-2012-comments.xls</a:t>
            </a:r>
            <a:r>
              <a:rPr lang="en-US" sz="2200" dirty="0" smtClean="0"/>
              <a:t> </a:t>
            </a:r>
            <a:endParaRPr lang="en-US" sz="2200" dirty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2013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4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</a:t>
            </a:r>
            <a:r>
              <a:rPr lang="en-US" sz="2000" dirty="0" smtClean="0">
                <a:solidFill>
                  <a:schemeClr val="accent2"/>
                </a:solidFill>
              </a:rPr>
              <a:t>September </a:t>
            </a:r>
            <a:r>
              <a:rPr lang="en-US" sz="2000" dirty="0"/>
              <a:t>ballot on D2.0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625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sz="2400" dirty="0"/>
              <a:t>August 16, </a:t>
            </a:r>
            <a:r>
              <a:rPr lang="en-US" sz="2400" dirty="0" smtClean="0"/>
              <a:t>30, Sept </a:t>
            </a:r>
            <a:r>
              <a:rPr lang="en-US" sz="2400" dirty="0"/>
              <a:t>6</a:t>
            </a:r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Recirculation Letter ballot </a:t>
            </a:r>
            <a:r>
              <a:rPr lang="en-US" dirty="0" smtClean="0"/>
              <a:t>(September 2013)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2155</TotalTime>
  <Words>400</Words>
  <Application>Microsoft Office PowerPoint</Application>
  <PresentationFormat>On-screen Show (4:3)</PresentationFormat>
  <Paragraphs>87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July 2013</vt:lpstr>
      <vt:lpstr>Abstract</vt:lpstr>
      <vt:lpstr>Status: comment resolution </vt:lpstr>
      <vt:lpstr>TGmc Plan of Record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201</cp:revision>
  <cp:lastPrinted>1998-02-10T13:28:06Z</cp:lastPrinted>
  <dcterms:created xsi:type="dcterms:W3CDTF">2009-11-09T00:32:22Z</dcterms:created>
  <dcterms:modified xsi:type="dcterms:W3CDTF">2013-07-18T16:03:41Z</dcterms:modified>
</cp:coreProperties>
</file>