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331" r:id="rId4"/>
    <p:sldId id="337" r:id="rId5"/>
    <p:sldId id="352" r:id="rId6"/>
    <p:sldId id="353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Myles (amyles)" initials="AM(" lastIdx="14" clrIdx="0"/>
  <p:cmAuthor id="1" name="Cisco Systems" initials="C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89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8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40" y="-108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802.11-12/906r0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Santosh Pandey (Cisco)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97640F8-96AC-44C1-8286-F4196CB4C7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7042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802.11-12/906r0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8175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Santosh Pandey (Cisco)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B6D9D46-FD8C-44D7-9BBE-86788FBEA4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56106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802.11-12/906r0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13661810-3081-43C6-981F-BBBC01A0961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802.11-12/906r0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F8512970-70E0-469C-97F8-194F660DFD1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802.11-12/906r0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Sep. 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Santosh Pandey (Cisco)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332656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FD21D4-2BC5-4B20-BFB4-B9AD87709C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4514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083B7D0-0CDF-4B21-87C6-6F28CC25B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08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3272D0-8C17-46B7-8B14-BE54831DF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90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29087" y="6475413"/>
            <a:ext cx="1514838" cy="184666"/>
          </a:xfrm>
        </p:spPr>
        <p:txBody>
          <a:bodyPr/>
          <a:lstStyle/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8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7AA595-764E-4A46-B326-B3632829C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65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AAA85A-6B74-44C3-AD15-4C4690601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75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A3672B-8111-48B4-A976-844A74CDD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03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4416AF8-54DF-4ABD-BE0A-EBAB318CD8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59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Santosh Pandey (Cisco)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13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F1B8078-FDA2-41F8-AAB9-4790A2E98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15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4A0C28-BF42-4474-81B5-7AF2470AB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64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9087" y="6475413"/>
            <a:ext cx="151483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555E099-16F6-413B-A159-CD656C8430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802.11-12/906r0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02931" cy="276999"/>
          </a:xfrm>
        </p:spPr>
        <p:txBody>
          <a:bodyPr/>
          <a:lstStyle/>
          <a:p>
            <a:r>
              <a:rPr lang="en-US" dirty="0" smtClean="0"/>
              <a:t>July.  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/>
          <a:p>
            <a:r>
              <a:rPr lang="en-US" dirty="0"/>
              <a:t>Santosh Pandey (Cisco)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47BEF44D-91E2-4E92-9477-86D6CA1B5F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Frequency of Association Request in KDDI data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670736"/>
              </p:ext>
            </p:extLst>
          </p:nvPr>
        </p:nvGraphicFramePr>
        <p:xfrm>
          <a:off x="522288" y="2351088"/>
          <a:ext cx="7778750" cy="300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0" name="Document" r:id="rId4" imgW="8783532" imgH="3402191" progId="Word.Document.8">
                  <p:embed/>
                </p:oleObj>
              </mc:Choice>
              <mc:Fallback>
                <p:oleObj name="Document" r:id="rId4" imgW="8783532" imgH="3402191" progId="Word.Documen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351088"/>
                        <a:ext cx="7778750" cy="300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/>
          <a:p>
            <a:r>
              <a:rPr lang="en-US" dirty="0"/>
              <a:t>Santosh Pandey (Cisco)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presentation </a:t>
            </a:r>
            <a:r>
              <a:rPr lang="en-US" dirty="0" smtClean="0"/>
              <a:t>analysis data captured by KDDI in Tokyo railway station and investigates frequency of Association Request observed in the sniffer trace</a:t>
            </a:r>
            <a:endParaRPr lang="en-US" dirty="0" smtClean="0"/>
          </a:p>
          <a:p>
            <a:pPr marL="0" indent="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78688" cy="582960"/>
          </a:xfrm>
        </p:spPr>
        <p:txBody>
          <a:bodyPr/>
          <a:lstStyle/>
          <a:p>
            <a:r>
              <a:rPr lang="en-US" dirty="0" smtClean="0"/>
              <a:t>Histogram indicating the rate of Association Request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2406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DE002D1-28E4-4BD7-9C1F-AB6CE69A277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/>
          <a:p>
            <a:r>
              <a:rPr lang="en-US" dirty="0"/>
              <a:t>Santosh Pandey (Cisco)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772816"/>
            <a:ext cx="3528392" cy="4680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the time difference between consecutive Association Request</a:t>
            </a:r>
          </a:p>
          <a:p>
            <a:pPr lvl="1"/>
            <a:r>
              <a:rPr lang="en-US" dirty="0" smtClean="0"/>
              <a:t>Say it is called </a:t>
            </a:r>
            <a:r>
              <a:rPr lang="en-US" dirty="0" err="1" smtClean="0"/>
              <a:t>delta_T_AscReq</a:t>
            </a:r>
            <a:endParaRPr lang="en-US" dirty="0" smtClean="0"/>
          </a:p>
          <a:p>
            <a:r>
              <a:rPr lang="en-US" dirty="0" smtClean="0"/>
              <a:t>Most of the Association Request are within 5 </a:t>
            </a:r>
            <a:r>
              <a:rPr lang="en-US" dirty="0" err="1" smtClean="0"/>
              <a:t>secs</a:t>
            </a:r>
            <a:r>
              <a:rPr lang="en-US" dirty="0" smtClean="0"/>
              <a:t> of each other (i.e. </a:t>
            </a:r>
            <a:r>
              <a:rPr lang="en-US" dirty="0" err="1" smtClean="0"/>
              <a:t>delta_T_AscReq</a:t>
            </a:r>
            <a:r>
              <a:rPr lang="en-US" dirty="0" smtClean="0"/>
              <a:t> &lt; 5 </a:t>
            </a:r>
            <a:r>
              <a:rPr lang="en-US" dirty="0" err="1" smtClean="0"/>
              <a:t>secs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There are 79 Association Request and hence 78 time intervals</a:t>
            </a:r>
            <a:endParaRPr lang="en-US" dirty="0" smtClean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884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72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22040"/>
            <a:ext cx="8784976" cy="1066800"/>
          </a:xfrm>
        </p:spPr>
        <p:txBody>
          <a:bodyPr/>
          <a:lstStyle/>
          <a:p>
            <a:r>
              <a:rPr lang="en-US" dirty="0"/>
              <a:t>Histogram indicating the rate of Association Request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5144"/>
            <a:ext cx="7772400" cy="165618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/>
            <a:endParaRPr lang="en-US" dirty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32856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395536" y="1772816"/>
            <a:ext cx="352839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The following histogram considers only data with </a:t>
            </a:r>
            <a:r>
              <a:rPr lang="en-US" dirty="0" err="1" smtClean="0"/>
              <a:t>delta_T_AscReq</a:t>
            </a:r>
            <a:r>
              <a:rPr lang="en-US" dirty="0" smtClean="0"/>
              <a:t> &lt; 1 sec </a:t>
            </a:r>
            <a:endParaRPr lang="en-US" kern="0" dirty="0" smtClean="0"/>
          </a:p>
          <a:p>
            <a:r>
              <a:rPr lang="en-US" kern="0" dirty="0" smtClean="0"/>
              <a:t>This may be considered as a zoomed in part of the previous histogram</a:t>
            </a:r>
          </a:p>
          <a:p>
            <a:r>
              <a:rPr lang="en-US" kern="0" dirty="0" smtClean="0"/>
              <a:t>As seen that there are only 7 Association Request within 100 </a:t>
            </a:r>
            <a:r>
              <a:rPr lang="en-US" kern="0" dirty="0" err="1" smtClean="0"/>
              <a:t>millisec</a:t>
            </a:r>
            <a:r>
              <a:rPr lang="en-US" kern="0" dirty="0" smtClean="0"/>
              <a:t> 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1432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Statistics:    </a:t>
            </a:r>
          </a:p>
          <a:p>
            <a:pPr lvl="1"/>
            <a:r>
              <a:rPr lang="en-US" dirty="0" smtClean="0"/>
              <a:t>Mean: 	3.9021 sec   </a:t>
            </a:r>
          </a:p>
          <a:p>
            <a:pPr lvl="1"/>
            <a:r>
              <a:rPr lang="en-US" dirty="0" smtClean="0"/>
              <a:t>Median: 	1.6644 sec   </a:t>
            </a:r>
          </a:p>
          <a:p>
            <a:pPr lvl="1"/>
            <a:r>
              <a:rPr lang="en-US" dirty="0" smtClean="0"/>
              <a:t>Min:	0.0012 sec</a:t>
            </a:r>
          </a:p>
          <a:p>
            <a:pPr lvl="1"/>
            <a:r>
              <a:rPr lang="en-US" dirty="0" smtClean="0"/>
              <a:t>Max:	43.6548 sec</a:t>
            </a:r>
            <a:endParaRPr lang="en-US" dirty="0"/>
          </a:p>
          <a:p>
            <a:r>
              <a:rPr lang="en-US" dirty="0" smtClean="0"/>
              <a:t>Total number of Association Request considered: </a:t>
            </a:r>
            <a:r>
              <a:rPr lang="en-US" dirty="0" smtClean="0"/>
              <a:t>79</a:t>
            </a:r>
          </a:p>
          <a:p>
            <a:pPr lvl="1"/>
            <a:r>
              <a:rPr lang="en-US" dirty="0"/>
              <a:t>There are 79 Association Request and hence 78 time intervals</a:t>
            </a:r>
            <a:endParaRPr lang="en-US" dirty="0" smtClean="0"/>
          </a:p>
          <a:p>
            <a:r>
              <a:rPr lang="en-US" dirty="0" smtClean="0"/>
              <a:t>Time interval of the </a:t>
            </a:r>
            <a:r>
              <a:rPr lang="en-US" dirty="0"/>
              <a:t>sniffer trace </a:t>
            </a:r>
            <a:r>
              <a:rPr lang="en-US" dirty="0" smtClean="0"/>
              <a:t>303.809803 sec on a single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Assuming the standard Beacon interval of 100msec. </a:t>
            </a:r>
          </a:p>
          <a:p>
            <a:r>
              <a:rPr lang="en-US" dirty="0" smtClean="0"/>
              <a:t>From the 79 observed Association Request only 7 </a:t>
            </a:r>
            <a:r>
              <a:rPr lang="en-US" dirty="0" smtClean="0"/>
              <a:t>Association Requests coming within a Beacon </a:t>
            </a:r>
            <a:r>
              <a:rPr lang="en-US" dirty="0" smtClean="0"/>
              <a:t>Interval</a:t>
            </a:r>
            <a:endParaRPr lang="en-US" dirty="0" smtClean="0"/>
          </a:p>
          <a:p>
            <a:r>
              <a:rPr lang="en-US" dirty="0" smtClean="0"/>
              <a:t>This is </a:t>
            </a:r>
            <a:r>
              <a:rPr lang="en-US" dirty="0" smtClean="0"/>
              <a:t>very easily handled by existing CSMA and no peak of Association Request was observed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62062</TotalTime>
  <Words>274</Words>
  <Application>Microsoft Office PowerPoint</Application>
  <PresentationFormat>On-screen Show (4:3)</PresentationFormat>
  <Paragraphs>59</Paragraphs>
  <Slides>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Frequency of Association Request in KDDI data</vt:lpstr>
      <vt:lpstr>Abstract</vt:lpstr>
      <vt:lpstr>Histogram indicating the rate of Association Request</vt:lpstr>
      <vt:lpstr>Histogram indicating the rate of Association Request </vt:lpstr>
      <vt:lpstr>Overall Statistics</vt:lpstr>
      <vt:lpstr>Conclusion</vt:lpstr>
    </vt:vector>
  </TitlesOfParts>
  <Company>Cisco Systems,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 Reduced Neighbor Report</dc:title>
  <dc:creator>Santosh Pandey</dc:creator>
  <cp:lastModifiedBy>Cisco Systems</cp:lastModifiedBy>
  <cp:revision>248</cp:revision>
  <cp:lastPrinted>1998-02-10T13:28:06Z</cp:lastPrinted>
  <dcterms:created xsi:type="dcterms:W3CDTF">2012-01-15T20:46:20Z</dcterms:created>
  <dcterms:modified xsi:type="dcterms:W3CDTF">2013-07-18T06:27:35Z</dcterms:modified>
</cp:coreProperties>
</file>