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85" r:id="rId3"/>
    <p:sldId id="287" r:id="rId4"/>
    <p:sldId id="293" r:id="rId5"/>
    <p:sldId id="297" r:id="rId6"/>
    <p:sldId id="292" r:id="rId7"/>
    <p:sldId id="299" r:id="rId8"/>
    <p:sldId id="294" r:id="rId9"/>
    <p:sldId id="300" r:id="rId10"/>
    <p:sldId id="302" r:id="rId11"/>
    <p:sldId id="305" r:id="rId12"/>
    <p:sldId id="301" r:id="rId13"/>
    <p:sldId id="286" r:id="rId14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6" autoAdjust="0"/>
    <p:restoredTop sz="97074" autoAdjust="0"/>
  </p:normalViewPr>
  <p:slideViewPr>
    <p:cSldViewPr>
      <p:cViewPr>
        <p:scale>
          <a:sx n="90" d="100"/>
          <a:sy n="90" d="100"/>
        </p:scale>
        <p:origin x="-13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2490" y="-90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Page </a:t>
            </a:r>
            <a:fld id="{9E83DFF3-A98C-4F1F-9345-F515E3B6EAC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2013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 2013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4963"/>
            <a:ext cx="181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Jul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11-13/0871r0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i.jokimies@renesasmobil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</a:t>
            </a:r>
            <a:r>
              <a:rPr lang="en-US" dirty="0"/>
              <a:t>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Discussion on Potential Techniques for HEW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2013-07-15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619605"/>
              </p:ext>
            </p:extLst>
          </p:nvPr>
        </p:nvGraphicFramePr>
        <p:xfrm>
          <a:off x="838200" y="2498664"/>
          <a:ext cx="7772401" cy="2827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6664"/>
                <a:gridCol w="1447582"/>
                <a:gridCol w="1781639"/>
                <a:gridCol w="1280553"/>
                <a:gridCol w="1725963"/>
              </a:tblGrid>
              <a:tr h="33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Name</a:t>
                      </a:r>
                      <a:endParaRPr lang="en-US" sz="1000" b="1" kern="0" dirty="0">
                        <a:effectLst/>
                        <a:latin typeface="Times New Roma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Affiliations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Address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Phone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email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</a:tr>
              <a:tr h="326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Timo Koskela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Renesas Mobile Corporation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Elektroniikkatie</a:t>
                      </a:r>
                      <a:r>
                        <a:rPr lang="en-US" sz="1000" dirty="0">
                          <a:effectLst/>
                        </a:rPr>
                        <a:t> 13, 90590 Oulu, Finland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+</a:t>
                      </a:r>
                      <a:r>
                        <a:rPr lang="en-US" sz="1000" dirty="0" smtClean="0">
                          <a:effectLst/>
                        </a:rPr>
                        <a:t>358504876991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timo.koskela@renesasmobile.com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</a:tr>
              <a:tr h="489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Juho Pirskanen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Renesas Mobile Corporation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Insinöörinkatu</a:t>
                      </a:r>
                      <a:r>
                        <a:rPr lang="en-US" sz="1000" dirty="0">
                          <a:effectLst/>
                        </a:rPr>
                        <a:t> 41, 36200 Tampere Finland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+</a:t>
                      </a:r>
                      <a:r>
                        <a:rPr lang="en-US" sz="1000" dirty="0" smtClean="0">
                          <a:effectLst/>
                        </a:rPr>
                        <a:t>358503636632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juho. pirskanen@renesasmobile.com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</a:tr>
              <a:tr h="326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SimSun"/>
                        </a:rPr>
                        <a:t>Matti</a:t>
                      </a:r>
                      <a:r>
                        <a:rPr lang="en-US" sz="1000" baseline="0" dirty="0" smtClean="0">
                          <a:effectLst/>
                          <a:latin typeface="Times New Roman"/>
                          <a:ea typeface="SimSun"/>
                        </a:rPr>
                        <a:t> Jokimies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SimSun"/>
                        </a:rPr>
                        <a:t>Renesas Mobile Corporation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Joensuunkatu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7, 24100 </a:t>
                      </a:r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Salo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Finland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+358505568313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matti.jokimies@renesasmobile.com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</a:tr>
              <a:tr h="261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Toni</a:t>
                      </a:r>
                      <a:r>
                        <a:rPr lang="en-US" sz="1000" baseline="0" dirty="0" smtClean="0">
                          <a:effectLst/>
                        </a:rPr>
                        <a:t> Levanen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Tampere University of Technology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Tampere, Finland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</a:tr>
              <a:tr h="261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SimSun"/>
                        </a:rPr>
                        <a:t>Jukka Talvitie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Tampere University of Technology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Tampere, Finland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</a:tr>
              <a:tr h="261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SimSun"/>
                        </a:rPr>
                        <a:t>Wei Hong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SimSun"/>
                        </a:rPr>
                        <a:t>Renesas Mobile Corporation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SimSun"/>
                        </a:rPr>
                        <a:t>Beijing, China</a:t>
                      </a:r>
                      <a:endParaRPr lang="en-US" sz="10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SimSun"/>
                        </a:rPr>
                        <a:t>wei.hong@renesasmobile.com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</a:tr>
              <a:tr h="261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Anna Pantelidou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Renesas Mobile Corporation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Elektroniikkatie</a:t>
                      </a:r>
                      <a:r>
                        <a:rPr lang="en-US" sz="1000" dirty="0">
                          <a:effectLst/>
                        </a:rPr>
                        <a:t> 13, 90590 Oulu, Finland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anna.pantelidou@renesasmobile.com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5800" y="31543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for OFDMA Based Access Scheme cont’d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43200"/>
            <a:ext cx="4732486" cy="2347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21252"/>
            <a:ext cx="3581400" cy="447954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As an example the BSS is in 40 MHz mode</a:t>
            </a:r>
          </a:p>
          <a:p>
            <a:r>
              <a:rPr lang="en-US" sz="1600" dirty="0" smtClean="0"/>
              <a:t>DL </a:t>
            </a:r>
            <a:r>
              <a:rPr lang="en-US" sz="1600" dirty="0"/>
              <a:t>- UL configuration is </a:t>
            </a:r>
            <a:r>
              <a:rPr lang="en-US" sz="1600" dirty="0" smtClean="0"/>
              <a:t>indicated: AP transmits one DL frame which is followed by the UL transmissions by STAs</a:t>
            </a:r>
            <a:endParaRPr lang="en-US" sz="1600" dirty="0"/>
          </a:p>
          <a:p>
            <a:r>
              <a:rPr lang="en-US" sz="1600" dirty="0" smtClean="0"/>
              <a:t>STA 1 utilizes upper 20 MHz</a:t>
            </a:r>
          </a:p>
          <a:p>
            <a:r>
              <a:rPr lang="en-US" sz="1600" dirty="0" smtClean="0"/>
              <a:t>STA 2 utilizes lower 20 MHz</a:t>
            </a:r>
          </a:p>
          <a:p>
            <a:r>
              <a:rPr lang="en-US" sz="1600" dirty="0" smtClean="0"/>
              <a:t>The transmissions by STAs also acknowledge the DL transmissions</a:t>
            </a:r>
          </a:p>
          <a:p>
            <a:r>
              <a:rPr lang="en-US" sz="1600" dirty="0" smtClean="0"/>
              <a:t>UL transmissions are followed by ACKs from AP</a:t>
            </a:r>
            <a:endParaRPr lang="en-US" sz="1600" dirty="0"/>
          </a:p>
          <a:p>
            <a:r>
              <a:rPr lang="en-US" sz="1600" dirty="0"/>
              <a:t>Based on the Access Parameters indicated by AP STAs know which channel to monitor for reception and which channel to use for transmitting UL </a:t>
            </a:r>
            <a:r>
              <a:rPr lang="en-US" sz="1600" dirty="0" smtClean="0"/>
              <a:t>frames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132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for OFDMA Based Access Scheme cont’d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43200"/>
            <a:ext cx="4732486" cy="2347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21252"/>
            <a:ext cx="3581400" cy="4250948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For  legacy </a:t>
            </a:r>
            <a:r>
              <a:rPr lang="en-US" sz="1800" b="0" dirty="0" smtClean="0"/>
              <a:t>this </a:t>
            </a:r>
            <a:r>
              <a:rPr lang="en-US" sz="1800" b="0" dirty="0"/>
              <a:t>access scheme looks like a TXOP</a:t>
            </a:r>
          </a:p>
          <a:p>
            <a:pPr marL="0" indent="0">
              <a:buNone/>
            </a:pPr>
            <a:r>
              <a:rPr lang="en-US" sz="1800" b="0" dirty="0"/>
              <a:t>The channel reservation and can be repeated per 20 MHz which protects at least the transmission in the current </a:t>
            </a:r>
            <a:r>
              <a:rPr lang="en-US" sz="1800" b="0" dirty="0" smtClean="0"/>
              <a:t>BSS</a:t>
            </a:r>
            <a:endParaRPr lang="en-US" sz="1800" b="0" dirty="0"/>
          </a:p>
        </p:txBody>
      </p:sp>
      <p:sp>
        <p:nvSpPr>
          <p:cNvPr id="7" name="Rectangle 6"/>
          <p:cNvSpPr/>
          <p:nvPr/>
        </p:nvSpPr>
        <p:spPr>
          <a:xfrm>
            <a:off x="1219200" y="5334000"/>
            <a:ext cx="7010400" cy="707886"/>
          </a:xfrm>
          <a:prstGeom prst="rect">
            <a:avLst/>
          </a:prstGeom>
          <a:solidFill>
            <a:srgbClr val="00B0F0"/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To manage </a:t>
            </a:r>
            <a:r>
              <a:rPr lang="en-US" sz="2000" dirty="0" smtClean="0"/>
              <a:t>this kind of </a:t>
            </a:r>
            <a:r>
              <a:rPr lang="en-US" sz="2000" dirty="0"/>
              <a:t>access in OBSS, techniques such as Frequency Reuse could be used</a:t>
            </a:r>
          </a:p>
        </p:txBody>
      </p:sp>
    </p:spTree>
    <p:extLst>
      <p:ext uri="{BB962C8B-B14F-4D97-AF65-F5344CB8AC3E}">
        <p14:creationId xmlns:p14="http://schemas.microsoft.com/office/powerpoint/2010/main" val="145475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561632"/>
            <a:ext cx="4876800" cy="4419600"/>
          </a:xfrm>
        </p:spPr>
        <p:txBody>
          <a:bodyPr/>
          <a:lstStyle/>
          <a:p>
            <a:r>
              <a:rPr lang="en-US" sz="1400" b="0" dirty="0" smtClean="0"/>
              <a:t>TPC </a:t>
            </a:r>
            <a:r>
              <a:rPr lang="en-US" sz="1400" b="0" dirty="0"/>
              <a:t>is applied in UL and DL in order to control the interference between overlapping BSSs</a:t>
            </a:r>
          </a:p>
          <a:p>
            <a:r>
              <a:rPr lang="en-US" sz="1400" b="0" dirty="0"/>
              <a:t>TPC </a:t>
            </a:r>
            <a:r>
              <a:rPr lang="en-US" sz="1600" b="0" dirty="0"/>
              <a:t>in DL </a:t>
            </a:r>
            <a:r>
              <a:rPr lang="en-US" sz="1400" b="0" dirty="0"/>
              <a:t>can be static and the transmitted power level the same for all STAs</a:t>
            </a:r>
          </a:p>
          <a:p>
            <a:pPr lvl="1"/>
            <a:r>
              <a:rPr lang="en-US" sz="1400" dirty="0"/>
              <a:t>However, there is benefit (less overall interference to overlapping BSSs) if the power level is adjusted dynamically per </a:t>
            </a:r>
            <a:r>
              <a:rPr lang="en-US" sz="1400" dirty="0" smtClean="0"/>
              <a:t>STA</a:t>
            </a:r>
          </a:p>
          <a:p>
            <a:pPr lvl="1"/>
            <a:r>
              <a:rPr lang="en-US" sz="1400" dirty="0" smtClean="0"/>
              <a:t>Also the AP may scale the BSS coverage to reduce OBSS when possible</a:t>
            </a:r>
          </a:p>
          <a:p>
            <a:r>
              <a:rPr lang="en-US" sz="1600" b="0" dirty="0" smtClean="0"/>
              <a:t>In </a:t>
            </a:r>
            <a:r>
              <a:rPr lang="en-US" sz="1600" b="0" dirty="0"/>
              <a:t>UL</a:t>
            </a:r>
            <a:r>
              <a:rPr lang="en-US" sz="1400" b="0" dirty="0"/>
              <a:t>, the transmit power of each STA needs to be adjusted so that the STAs using cell-center BW (e.g., STA1 in the figure below) do not cause interfere to STAs or APs in other BSSs</a:t>
            </a:r>
          </a:p>
          <a:p>
            <a:r>
              <a:rPr lang="en-US" sz="1400" b="0" dirty="0"/>
              <a:t>Open-loop TPC, based on the distance (attenuation) between AP and STA, is required in the minimum</a:t>
            </a:r>
          </a:p>
          <a:p>
            <a:r>
              <a:rPr lang="en-US" sz="1400" b="0" dirty="0"/>
              <a:t>In order to accommodate better to the movement of STAs, slow fading etc., closed-loop UL TPC is needed</a:t>
            </a:r>
          </a:p>
          <a:p>
            <a:pPr lvl="1"/>
            <a:r>
              <a:rPr lang="en-US" sz="1400" dirty="0" smtClean="0"/>
              <a:t>APs </a:t>
            </a:r>
            <a:r>
              <a:rPr lang="en-US" sz="1400" dirty="0"/>
              <a:t>send UL transmit power level commands to STAs </a:t>
            </a:r>
          </a:p>
          <a:p>
            <a:r>
              <a:rPr lang="en-US" sz="1400" b="0" dirty="0">
                <a:solidFill>
                  <a:srgbClr val="FF0000"/>
                </a:solidFill>
              </a:rPr>
              <a:t>If </a:t>
            </a:r>
            <a:r>
              <a:rPr lang="en-US" sz="1400" dirty="0" smtClean="0">
                <a:solidFill>
                  <a:srgbClr val="FF0000"/>
                </a:solidFill>
              </a:rPr>
              <a:t>OFDMA Access </a:t>
            </a:r>
            <a:r>
              <a:rPr lang="en-US" sz="1400" b="0" dirty="0">
                <a:solidFill>
                  <a:srgbClr val="FF0000"/>
                </a:solidFill>
              </a:rPr>
              <a:t>is applied, the received levels of the transmissions from STAs must be kept within specific limits; also this calls for </a:t>
            </a:r>
            <a:r>
              <a:rPr lang="en-US" sz="1400" dirty="0">
                <a:solidFill>
                  <a:srgbClr val="FF0000"/>
                </a:solidFill>
              </a:rPr>
              <a:t>closed-loop TPC</a:t>
            </a:r>
          </a:p>
          <a:p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Power Control for OFDMA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58856" y="2438400"/>
            <a:ext cx="3096344" cy="1935215"/>
            <a:chOff x="2752845" y="4437112"/>
            <a:chExt cx="3096344" cy="193521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2845" y="4437112"/>
              <a:ext cx="3096344" cy="1935215"/>
            </a:xfrm>
            <a:prstGeom prst="rect">
              <a:avLst/>
            </a:prstGeom>
          </p:spPr>
        </p:pic>
        <p:sp>
          <p:nvSpPr>
            <p:cNvPr id="10" name="Oval 9"/>
            <p:cNvSpPr/>
            <p:nvPr/>
          </p:nvSpPr>
          <p:spPr>
            <a:xfrm>
              <a:off x="3685660" y="5194080"/>
              <a:ext cx="1878785" cy="576064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625053" y="5849658"/>
              <a:ext cx="1080120" cy="46556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 rot="1403985">
              <a:off x="5125821" y="5757062"/>
              <a:ext cx="216024" cy="3908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3175">
              <a:solidFill>
                <a:srgbClr val="B1BE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3" name="Rounded Rectangle 12"/>
            <p:cNvSpPr/>
            <p:nvPr/>
          </p:nvSpPr>
          <p:spPr>
            <a:xfrm rot="1403985">
              <a:off x="4628537" y="5220907"/>
              <a:ext cx="216024" cy="3908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 w="3175">
              <a:solidFill>
                <a:srgbClr val="B1BE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14" name="Right Arrow 13"/>
          <p:cNvSpPr/>
          <p:nvPr/>
        </p:nvSpPr>
        <p:spPr bwMode="auto">
          <a:xfrm rot="18674034">
            <a:off x="5657227" y="4572494"/>
            <a:ext cx="1825138" cy="1597561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Frequency Reuse scenario</a:t>
            </a:r>
          </a:p>
        </p:txBody>
      </p:sp>
    </p:spTree>
    <p:extLst>
      <p:ext uri="{BB962C8B-B14F-4D97-AF65-F5344CB8AC3E}">
        <p14:creationId xmlns:p14="http://schemas.microsoft.com/office/powerpoint/2010/main" val="3787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In this presentation we discussed OFDMA as a potential technique for 11HEW</a:t>
            </a:r>
          </a:p>
          <a:p>
            <a:r>
              <a:rPr lang="en-US" sz="1800" b="0" dirty="0" smtClean="0"/>
              <a:t>11ac channelization is preferred to maintain backwards compatibility</a:t>
            </a:r>
          </a:p>
          <a:p>
            <a:r>
              <a:rPr lang="en-US" sz="1800" b="0" dirty="0" smtClean="0"/>
              <a:t>OFDMA enables features such as:</a:t>
            </a:r>
          </a:p>
          <a:p>
            <a:pPr lvl="1"/>
            <a:r>
              <a:rPr lang="en-US" sz="1600" dirty="0" smtClean="0"/>
              <a:t>OFDMA Frame Based Access (Multiuser TXOP) to trunk more users in time domain and reduce contention which </a:t>
            </a:r>
            <a:r>
              <a:rPr lang="en-US" sz="1600" i="1" dirty="0" smtClean="0"/>
              <a:t>improves MAC efficiency</a:t>
            </a:r>
          </a:p>
          <a:p>
            <a:pPr lvl="1"/>
            <a:r>
              <a:rPr lang="en-US" sz="1600" dirty="0"/>
              <a:t>Frequency reuse to alleviate OBSS problem in </a:t>
            </a:r>
            <a:r>
              <a:rPr lang="en-US" sz="1600" i="1" dirty="0"/>
              <a:t>dense </a:t>
            </a:r>
            <a:r>
              <a:rPr lang="en-US" sz="1600" i="1" dirty="0" smtClean="0"/>
              <a:t>deployments and to provide </a:t>
            </a:r>
            <a:r>
              <a:rPr lang="en-US" sz="1600" dirty="0" smtClean="0"/>
              <a:t>means to </a:t>
            </a:r>
            <a:r>
              <a:rPr lang="en-US" sz="1600" i="1" dirty="0" smtClean="0"/>
              <a:t>manage OFDMA Frame Based Access in OBSS</a:t>
            </a:r>
            <a:endParaRPr lang="en-US" sz="1600" dirty="0" smtClean="0"/>
          </a:p>
          <a:p>
            <a:r>
              <a:rPr lang="en-US" sz="1800" b="0" dirty="0" smtClean="0"/>
              <a:t>Next steps: </a:t>
            </a:r>
          </a:p>
          <a:p>
            <a:pPr lvl="1"/>
            <a:r>
              <a:rPr lang="en-US" sz="1600" dirty="0" smtClean="0"/>
              <a:t>Evaluate the presented techniques with system level simulations to understand the achievable gains and the feasibility</a:t>
            </a:r>
          </a:p>
          <a:p>
            <a:pPr marL="457200" lvl="1" indent="0">
              <a:buNone/>
            </a:pPr>
            <a:r>
              <a:rPr lang="en-US" sz="1600" dirty="0" smtClean="0">
                <a:sym typeface="Wingdings" pitchFamily="2" charset="2"/>
              </a:rPr>
              <a:t> pain vs. gain analysis</a:t>
            </a: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3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r>
              <a:rPr lang="en-US" sz="2000" dirty="0" smtClean="0"/>
              <a:t>This contribution discusses </a:t>
            </a:r>
            <a:r>
              <a:rPr lang="en-US" sz="2000" b="0" dirty="0" smtClean="0"/>
              <a:t>OFDMA</a:t>
            </a:r>
            <a:r>
              <a:rPr lang="en-US" sz="2000" dirty="0" smtClean="0"/>
              <a:t> as a potential technique for 802.11 HEW to improve system efficiency in a multi BSS scenario</a:t>
            </a:r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11ac introduced wider channels 80/160 MHz</a:t>
            </a:r>
          </a:p>
          <a:p>
            <a:r>
              <a:rPr lang="en-US" dirty="0" smtClean="0"/>
              <a:t>Supported peak throughputs in 11ac are enough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>
              <a:buFont typeface="Wingdings"/>
              <a:buChar char="à"/>
            </a:pPr>
            <a:r>
              <a:rPr lang="en-US" dirty="0" smtClean="0"/>
              <a:t>802.11 HEW should focus on improving the efficiency and quality of experience of the current system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66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data demands means that AP may need to be deployed to wider channels  40/80/160 MHz</a:t>
            </a:r>
          </a:p>
          <a:p>
            <a:r>
              <a:rPr lang="en-US" dirty="0" smtClean="0"/>
              <a:t>Having an OBSS would in practice mean that APs would fallback and select orthogonal channels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This may lead to situation wider channels are not used in multi BSS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648199"/>
            <a:ext cx="6412437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12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467600" cy="4114800"/>
          </a:xfrm>
        </p:spPr>
        <p:txBody>
          <a:bodyPr/>
          <a:lstStyle/>
          <a:p>
            <a:r>
              <a:rPr lang="en-US" sz="1800" dirty="0" smtClean="0"/>
              <a:t>As an example BSS is deployed to 80 MHz channel</a:t>
            </a:r>
          </a:p>
          <a:p>
            <a:r>
              <a:rPr lang="en-US" sz="1800" dirty="0" smtClean="0"/>
              <a:t>This covers 4x20MHz </a:t>
            </a:r>
            <a:r>
              <a:rPr lang="en-US" sz="1800" dirty="0" smtClean="0"/>
              <a:t>11ac channels</a:t>
            </a:r>
            <a:endParaRPr lang="en-US" sz="1800" dirty="0" smtClean="0"/>
          </a:p>
          <a:p>
            <a:pPr lvl="1"/>
            <a:r>
              <a:rPr lang="en-US" sz="1800" dirty="0" smtClean="0"/>
              <a:t>20 MHz would be the smallest resource </a:t>
            </a:r>
            <a:r>
              <a:rPr lang="en-US" sz="1800" dirty="0" smtClean="0"/>
              <a:t>unit</a:t>
            </a:r>
          </a:p>
          <a:p>
            <a:pPr lvl="1"/>
            <a:r>
              <a:rPr lang="en-US" sz="1800" dirty="0" smtClean="0"/>
              <a:t>80 MHz could also fit 40 MHz and 2 x 20 MHz or 2 x 40 MHz  </a:t>
            </a:r>
          </a:p>
          <a:p>
            <a:pPr>
              <a:buFont typeface="Wingdings"/>
              <a:buChar char="à"/>
            </a:pPr>
            <a:r>
              <a:rPr lang="en-US" sz="1800" dirty="0" smtClean="0"/>
              <a:t>Existing channel widths in 11ac could be used and 20 MHz would provide reasonable granularity </a:t>
            </a:r>
            <a:r>
              <a:rPr lang="en-US" i="1" dirty="0" smtClean="0"/>
              <a:t>with:</a:t>
            </a:r>
          </a:p>
          <a:p>
            <a:pPr>
              <a:buFont typeface="Wingdings"/>
              <a:buChar char="à"/>
            </a:pPr>
            <a:r>
              <a:rPr lang="en-US" sz="1800" dirty="0" smtClean="0"/>
              <a:t>The advantage of backwards compatibility (does not break any signal structure or defined PHY headers </a:t>
            </a:r>
            <a:r>
              <a:rPr lang="en-US" sz="1800" dirty="0" smtClean="0">
                <a:sym typeface="Wingdings" pitchFamily="2" charset="2"/>
              </a:rPr>
              <a:t></a:t>
            </a:r>
            <a:r>
              <a:rPr lang="en-US" sz="1800" dirty="0" smtClean="0"/>
              <a:t>CCA still works)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 by having 11ac channelization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724400"/>
            <a:ext cx="60166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Re-Use for 802.11HEW using 802.11ac channelization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647" y="4724400"/>
            <a:ext cx="6713353" cy="1804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924" y="3729097"/>
            <a:ext cx="36099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5486400" cy="30480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BSS is divided to two regions (downlink coverage is illustrated)</a:t>
            </a:r>
          </a:p>
          <a:p>
            <a:r>
              <a:rPr lang="en-US" sz="2000" i="1" dirty="0" smtClean="0"/>
              <a:t>FR1 area</a:t>
            </a:r>
            <a:r>
              <a:rPr lang="en-US" sz="2000" dirty="0" smtClean="0"/>
              <a:t>: Frequency reuse factor 1</a:t>
            </a:r>
          </a:p>
          <a:p>
            <a:pPr lvl="1"/>
            <a:r>
              <a:rPr lang="en-US" sz="1600" dirty="0" smtClean="0"/>
              <a:t>Considered as ‘OBSS free’ area</a:t>
            </a:r>
          </a:p>
          <a:p>
            <a:r>
              <a:rPr lang="en-US" sz="2000" dirty="0" err="1" smtClean="0"/>
              <a:t>FRx</a:t>
            </a:r>
            <a:r>
              <a:rPr lang="en-US" sz="2000" dirty="0" smtClean="0"/>
              <a:t> area where x notes frequency reuse factor of 2/4/8</a:t>
            </a:r>
          </a:p>
          <a:p>
            <a:pPr marL="0" indent="0">
              <a:buNone/>
            </a:pPr>
            <a:r>
              <a:rPr lang="en-US" sz="2000" b="0" dirty="0" smtClean="0"/>
              <a:t>DL / UL transmissions may use different bandwidths </a:t>
            </a:r>
          </a:p>
          <a:p>
            <a:pPr marL="0" indent="0">
              <a:buNone/>
            </a:pPr>
            <a:r>
              <a:rPr lang="en-US" sz="2000" b="0" dirty="0" smtClean="0"/>
              <a:t>e.g. AP may use FR1 but a STA may need to use FR&gt;1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99" y="2209800"/>
            <a:ext cx="18002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57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20540"/>
            <a:ext cx="839639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6705600" cy="21336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T</a:t>
            </a:r>
            <a:r>
              <a:rPr lang="en-US" sz="2000" b="0" dirty="0" smtClean="0"/>
              <a:t>o widen the FR1-area additional techniques such as </a:t>
            </a:r>
            <a:r>
              <a:rPr lang="en-US" sz="2000" b="0" dirty="0" err="1" smtClean="0"/>
              <a:t>sectorization</a:t>
            </a:r>
            <a:r>
              <a:rPr lang="en-US" sz="2000" b="0" dirty="0" smtClean="0"/>
              <a:t> / beamforming could </a:t>
            </a:r>
            <a:r>
              <a:rPr lang="en-US" sz="2000" b="0" dirty="0"/>
              <a:t>be </a:t>
            </a:r>
            <a:r>
              <a:rPr lang="en-US" sz="2000" b="0" dirty="0" smtClean="0"/>
              <a:t>used</a:t>
            </a:r>
          </a:p>
          <a:p>
            <a:r>
              <a:rPr lang="en-US" sz="2000" b="0" dirty="0" smtClean="0"/>
              <a:t>based on geographical location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Re-Use for 802.11HEW using 802.11ac channelization cont’d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19950" y="53103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Directional antennas / beamforming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514787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Based on geographical location the FR1 area could be wider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9640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Coordination interface between APs</a:t>
            </a:r>
          </a:p>
          <a:p>
            <a:pPr lvl="1"/>
            <a:r>
              <a:rPr lang="en-US" dirty="0" smtClean="0"/>
              <a:t>APs can negotiate FR channels via interface (Over the air / backhaul</a:t>
            </a:r>
          </a:p>
          <a:p>
            <a:r>
              <a:rPr lang="en-US" dirty="0" smtClean="0"/>
              <a:t>STA assisted (semi-distributed)</a:t>
            </a:r>
          </a:p>
          <a:p>
            <a:pPr lvl="1"/>
            <a:r>
              <a:rPr lang="en-US" dirty="0" smtClean="0"/>
              <a:t>AP utilizes e.g. OBSS reporting to obtain information about adjacent BSS</a:t>
            </a:r>
          </a:p>
          <a:p>
            <a:r>
              <a:rPr lang="en-US" dirty="0" smtClean="0"/>
              <a:t>Managed networks e.g. corporate networks, operator deployed</a:t>
            </a:r>
          </a:p>
          <a:p>
            <a:pPr lvl="1"/>
            <a:r>
              <a:rPr lang="en-US" dirty="0" smtClean="0"/>
              <a:t>Channels assigned by higher layer function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Frequency Reuse Channels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5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for OFDMA Based Access Scheme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390" y="2743200"/>
            <a:ext cx="4707619" cy="233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21252"/>
            <a:ext cx="3657600" cy="425094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OFDMA Based Access following 11ac channelization the channel is divided to upper and lower part</a:t>
            </a:r>
          </a:p>
          <a:p>
            <a:r>
              <a:rPr lang="en-US" sz="1600" dirty="0" smtClean="0"/>
              <a:t>Initiated e.g. by transmitting a beacon with access parameters or a frame indicating the access parameters</a:t>
            </a:r>
          </a:p>
          <a:p>
            <a:r>
              <a:rPr lang="en-US" sz="1600" dirty="0" smtClean="0"/>
              <a:t>CSMA access and ‘granted’ OFDMA access coexist like current TXOP: </a:t>
            </a:r>
          </a:p>
          <a:p>
            <a:pPr lvl="1"/>
            <a:r>
              <a:rPr lang="en-US" sz="1200" dirty="0" smtClean="0"/>
              <a:t>The OFDMA access can be seen as a TXOP which is initiated by transmitting a specific frame but now the TXOP is a multiuser TXOP</a:t>
            </a:r>
          </a:p>
          <a:p>
            <a:r>
              <a:rPr lang="en-US" sz="1600" i="1" dirty="0" smtClean="0"/>
              <a:t>Access is frame based: transmissions from AP (similar to DL MU MIMO) and STAs have same duration</a:t>
            </a:r>
          </a:p>
          <a:p>
            <a:r>
              <a:rPr lang="en-US" sz="1600" dirty="0" smtClean="0"/>
              <a:t>Each period ends with ACKs from STAs or APs </a:t>
            </a:r>
          </a:p>
        </p:txBody>
      </p:sp>
      <p:sp>
        <p:nvSpPr>
          <p:cNvPr id="10" name="Down Arrow 9"/>
          <p:cNvSpPr/>
          <p:nvPr/>
        </p:nvSpPr>
        <p:spPr bwMode="auto">
          <a:xfrm>
            <a:off x="5486400" y="1981200"/>
            <a:ext cx="2133600" cy="808074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OFDMA Access period</a:t>
            </a:r>
          </a:p>
        </p:txBody>
      </p:sp>
    </p:spTree>
    <p:extLst>
      <p:ext uri="{BB962C8B-B14F-4D97-AF65-F5344CB8AC3E}">
        <p14:creationId xmlns:p14="http://schemas.microsoft.com/office/powerpoint/2010/main" val="10340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1118</Words>
  <Application>Microsoft Office PowerPoint</Application>
  <PresentationFormat>On-screen Show (4:3)</PresentationFormat>
  <Paragraphs>165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place presentation subject title text here]</vt:lpstr>
      <vt:lpstr>Discussion on Potential Techniques for HEW</vt:lpstr>
      <vt:lpstr>Abstract</vt:lpstr>
      <vt:lpstr>Introduction</vt:lpstr>
      <vt:lpstr>Motivation</vt:lpstr>
      <vt:lpstr>OFDMA by having 11ac channelization</vt:lpstr>
      <vt:lpstr>Frequency Re-Use for 802.11HEW using 802.11ac channelization</vt:lpstr>
      <vt:lpstr>Frequency Re-Use for 802.11HEW using 802.11ac channelization cont’d</vt:lpstr>
      <vt:lpstr>Selecting Frequency Reuse Channels</vt:lpstr>
      <vt:lpstr>Approach for OFDMA Based Access Scheme</vt:lpstr>
      <vt:lpstr>Approach for OFDMA Based Access Scheme cont’d</vt:lpstr>
      <vt:lpstr>Approach for OFDMA Based Access Scheme cont’d</vt:lpstr>
      <vt:lpstr>Transmit Power Control for OFDMA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2013-07-17T06:57:36Z</dcterms:modified>
</cp:coreProperties>
</file>