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9" r:id="rId2"/>
    <p:sldId id="308" r:id="rId3"/>
    <p:sldId id="309" r:id="rId4"/>
    <p:sldId id="310" r:id="rId5"/>
    <p:sldId id="311" r:id="rId6"/>
    <p:sldId id="318" r:id="rId7"/>
    <p:sldId id="320" r:id="rId8"/>
    <p:sldId id="321" r:id="rId9"/>
    <p:sldId id="328" r:id="rId10"/>
    <p:sldId id="324" r:id="rId11"/>
    <p:sldId id="325" r:id="rId12"/>
    <p:sldId id="326" r:id="rId13"/>
    <p:sldId id="327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6" autoAdjust="0"/>
  </p:normalViewPr>
  <p:slideViewPr>
    <p:cSldViewPr>
      <p:cViewPr>
        <p:scale>
          <a:sx n="80" d="100"/>
          <a:sy n="80" d="100"/>
        </p:scale>
        <p:origin x="-166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160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184" y="-90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1" y="117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636078" y="6475413"/>
            <a:ext cx="29078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SangHyun</a:t>
            </a:r>
            <a:r>
              <a:rPr lang="en-US" dirty="0" smtClean="0"/>
              <a:t> Chang, et al. (Samsung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47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636078" y="6475413"/>
            <a:ext cx="29078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SangHyun</a:t>
            </a:r>
            <a:r>
              <a:rPr lang="en-US" dirty="0" smtClean="0"/>
              <a:t> Chang, et al. (Samsung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36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6078" y="6475413"/>
            <a:ext cx="29078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SangHyun</a:t>
            </a:r>
            <a:r>
              <a:rPr lang="en-US" dirty="0" smtClean="0"/>
              <a:t> Chang, et al. (Samsung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802.11-13/0854r0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8E61E33-26BC-4D7A-834E-5CDA60E9B4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 on Efficiency Enhancement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2013-07-18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825500" y="1828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747713" y="2197100"/>
          <a:ext cx="7778750" cy="4346575"/>
        </p:xfrm>
        <a:graphic>
          <a:graphicData uri="http://schemas.openxmlformats.org/presentationml/2006/ole">
            <p:oleObj spid="_x0000_s11266" name="Document" r:id="rId3" imgW="8551858" imgH="47848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0000"/>
                </a:solidFill>
              </a:rPr>
              <a:t>Consideration #2</a:t>
            </a:r>
            <a:br>
              <a:rPr lang="en-US" altLang="ko-KR" sz="2800" dirty="0" smtClean="0">
                <a:solidFill>
                  <a:srgbClr val="000000"/>
                </a:solidFill>
              </a:rPr>
            </a:br>
            <a:r>
              <a:rPr lang="en-US" altLang="ko-KR" sz="2800" dirty="0" smtClean="0">
                <a:solidFill>
                  <a:srgbClr val="000000"/>
                </a:solidFill>
              </a:rPr>
              <a:t>How to Enhance Power Efficiency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Significant power efficiency degradation, especially for un-associated STAs, is caused by</a:t>
            </a:r>
          </a:p>
          <a:p>
            <a:pPr lvl="1">
              <a:buNone/>
            </a:pPr>
            <a:r>
              <a:rPr lang="en-US" altLang="ko-KR" sz="1600" dirty="0" smtClean="0"/>
              <a:t>	1) processing out-of-interest data frames from unassociated AP(s) </a:t>
            </a:r>
          </a:p>
          <a:p>
            <a:pPr lvl="1">
              <a:buNone/>
            </a:pPr>
            <a:r>
              <a:rPr lang="en-US" altLang="ko-KR" sz="1600" dirty="0" smtClean="0"/>
              <a:t>	2) consuming IDLE listening power and RX processing power</a:t>
            </a:r>
          </a:p>
          <a:p>
            <a:pPr lvl="1">
              <a:buNone/>
            </a:pPr>
            <a:endParaRPr lang="en-US" altLang="ko-KR" sz="1800" dirty="0" smtClean="0"/>
          </a:p>
          <a:p>
            <a:r>
              <a:rPr lang="en-US" altLang="ko-KR" sz="2000" dirty="0" smtClean="0"/>
              <a:t>In order to enhance power efficiency for unassociated STAs</a:t>
            </a:r>
          </a:p>
          <a:p>
            <a:pPr lvl="1"/>
            <a:r>
              <a:rPr lang="en-US" altLang="ko-KR" sz="1800" dirty="0" smtClean="0"/>
              <a:t>There needs technology to reduce power consumption during scanning process </a:t>
            </a:r>
            <a:br>
              <a:rPr lang="en-US" altLang="ko-KR" sz="1800" dirty="0" smtClean="0"/>
            </a:br>
            <a:endParaRPr lang="ko-KR" altLang="en-US" sz="1600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 Approach for Power Efficiency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lang="en-US" altLang="ko-KR" sz="2000" dirty="0" smtClean="0"/>
              <a:t>Let’s assume the case that we put a marker for each probe response to figure out where probe response was sent.</a:t>
            </a:r>
          </a:p>
          <a:p>
            <a:pPr lvl="1"/>
            <a:r>
              <a:rPr lang="en-US" altLang="ko-KR" sz="1600" dirty="0" smtClean="0"/>
              <a:t>We may add a pre-determined marker in front of each probe response.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Introduction of a probe-response marker</a:t>
            </a:r>
          </a:p>
          <a:p>
            <a:pPr lvl="1"/>
            <a:r>
              <a:rPr lang="en-US" altLang="ko-KR" sz="1600" dirty="0" smtClean="0"/>
              <a:t>STAs can identify where probe response was sent without processing probe response.</a:t>
            </a:r>
          </a:p>
          <a:p>
            <a:pPr lvl="1"/>
            <a:r>
              <a:rPr lang="en-US" altLang="ko-KR" sz="1600" dirty="0" smtClean="0"/>
              <a:t>We can expect</a:t>
            </a:r>
          </a:p>
          <a:p>
            <a:pPr lvl="2"/>
            <a:r>
              <a:rPr lang="en-US" altLang="ko-KR" sz="1400" dirty="0" smtClean="0"/>
              <a:t>Save power consumption for processing frames which were sent to other STAs</a:t>
            </a:r>
          </a:p>
          <a:p>
            <a:pPr lvl="1"/>
            <a:r>
              <a:rPr lang="en-US" altLang="ko-KR" sz="1600" dirty="0" smtClean="0"/>
              <a:t>However, there can be additional issues with this approach</a:t>
            </a:r>
          </a:p>
          <a:p>
            <a:pPr lvl="2"/>
            <a:r>
              <a:rPr lang="en-US" altLang="ko-KR" sz="1400" dirty="0" smtClean="0"/>
              <a:t>Marker design and utilization in a low power manner</a:t>
            </a:r>
          </a:p>
          <a:p>
            <a:pPr lvl="2"/>
            <a:r>
              <a:rPr lang="en-US" altLang="ko-KR" sz="1400" dirty="0" smtClean="0"/>
              <a:t>Trade-off between having the marker with marker processing power &amp; not having the marker</a:t>
            </a:r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2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Concluding Remarks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We reviewed real-world estimations and simulation results in dense AP-and-STA </a:t>
            </a:r>
            <a:r>
              <a:rPr lang="en-US" altLang="ko-KR" sz="2000" dirty="0" smtClean="0"/>
              <a:t>deployment </a:t>
            </a:r>
            <a:r>
              <a:rPr lang="en-US" altLang="ko-KR" sz="2000" dirty="0" smtClean="0"/>
              <a:t>from the previous HEW meeting with the </a:t>
            </a:r>
            <a:r>
              <a:rPr lang="en-US" altLang="ko-KR" sz="2000" dirty="0" smtClean="0"/>
              <a:t>following </a:t>
            </a:r>
            <a:r>
              <a:rPr lang="en-US" altLang="ko-KR" sz="2000" dirty="0" smtClean="0"/>
              <a:t>point of view:</a:t>
            </a:r>
          </a:p>
          <a:p>
            <a:pPr lvl="1"/>
            <a:r>
              <a:rPr lang="en-US" altLang="ko-KR" sz="1800" dirty="0" smtClean="0"/>
              <a:t>Data throughput degradation</a:t>
            </a:r>
          </a:p>
          <a:p>
            <a:pPr lvl="1"/>
            <a:r>
              <a:rPr lang="en-US" altLang="ko-KR" sz="1800" dirty="0" smtClean="0"/>
              <a:t>Power efficiency degradation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Even though some consideration and approaches are based on 2.4 GHz band analyses, we may need to apply similar discussion on 5 GHz band with forecasting near future 5 GHz band usage.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increase Wi-Fi efficiency, SG needs to consider dense AP-and-STA </a:t>
            </a:r>
            <a:r>
              <a:rPr lang="en-US" altLang="ko-KR" sz="2000" dirty="0" smtClean="0"/>
              <a:t>deployment </a:t>
            </a:r>
            <a:r>
              <a:rPr lang="en-US" altLang="ko-KR" sz="2000" dirty="0" smtClean="0"/>
              <a:t>problems in overall prospect within &amp; beyond the issues listed in slide #3.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1800" b="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[1] </a:t>
            </a:r>
            <a:r>
              <a:rPr lang="en-GB" altLang="ko-KR" sz="1800" b="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11-13-0523-02-0hew-understanding-current-situation-of-public-wifi-usage</a:t>
            </a:r>
          </a:p>
          <a:p>
            <a:pPr>
              <a:buNone/>
            </a:pPr>
            <a:r>
              <a:rPr lang="en-GB" altLang="ko-KR" sz="1800" b="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[2] 11-13-0556-01-0hew-wi-fi-interference-measurements-in-korea</a:t>
            </a:r>
          </a:p>
          <a:p>
            <a:pPr>
              <a:buNone/>
            </a:pPr>
            <a:r>
              <a:rPr lang="en-GB" altLang="ko-KR" sz="1800" b="0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[3] 11-13-0505-00-0hew-mac-efficiecy-analysis-for-hew-sg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  <a:cs typeface="Tahoma" pitchFamily="34" charset="0"/>
            </a:endParaRPr>
          </a:p>
          <a:p>
            <a:endParaRPr lang="ko-KR" altLang="en-US" sz="1800" b="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2000" b="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summarize possible issues in dense AP-and-STA deployed environments.</a:t>
            </a:r>
          </a:p>
          <a:p>
            <a:r>
              <a:rPr lang="en-US" altLang="ko-KR" sz="2000" dirty="0" smtClean="0"/>
              <a:t> Among the several issues listed, we discuss (1) data throughput degradation and (2) power efficiency degradation issues in this contribution.</a:t>
            </a:r>
          </a:p>
          <a:p>
            <a:pPr lvl="1"/>
            <a:r>
              <a:rPr lang="en-US" altLang="ko-KR" sz="1600" dirty="0" smtClean="0"/>
              <a:t>First, we analyze simulation and measurement results in [1,2,3]. </a:t>
            </a:r>
          </a:p>
          <a:p>
            <a:pPr lvl="1"/>
            <a:r>
              <a:rPr lang="en-US" altLang="ko-KR" sz="1600" dirty="0" smtClean="0"/>
              <a:t>Second, provided some thoughts on the enhancement of efficiency, we discuss cons and pros of the protocols for improving real world performance.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Issues in Dense AP-and-STA Deployed Environments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Increased </a:t>
            </a:r>
            <a:r>
              <a:rPr lang="en-US" altLang="ko-KR" sz="2000" dirty="0" smtClean="0"/>
              <a:t>interference </a:t>
            </a:r>
            <a:r>
              <a:rPr lang="en-US" altLang="ko-KR" sz="2000" dirty="0" smtClean="0"/>
              <a:t>(in-between Wi-Fi radios &amp; inter-heterogeneous radios sharing spectrums)</a:t>
            </a:r>
          </a:p>
          <a:p>
            <a:r>
              <a:rPr lang="en-US" altLang="ko-KR" sz="2000" dirty="0" smtClean="0"/>
              <a:t>Reduced average </a:t>
            </a:r>
            <a:r>
              <a:rPr lang="en-US" altLang="ko-KR" sz="2000" dirty="0" smtClean="0"/>
              <a:t>network </a:t>
            </a:r>
            <a:r>
              <a:rPr lang="en-US" altLang="ko-KR" sz="2000" dirty="0" smtClean="0"/>
              <a:t>throughput</a:t>
            </a:r>
          </a:p>
          <a:p>
            <a:r>
              <a:rPr lang="en-US" altLang="ko-KR" sz="2000" dirty="0" smtClean="0"/>
              <a:t>Increased medium access delay</a:t>
            </a:r>
          </a:p>
          <a:p>
            <a:r>
              <a:rPr lang="en-US" altLang="ko-KR" sz="2000" dirty="0" smtClean="0"/>
              <a:t>Increased throughput asymmetry</a:t>
            </a:r>
          </a:p>
          <a:p>
            <a:r>
              <a:rPr lang="en-US" altLang="ko-KR" sz="2000" dirty="0" smtClean="0"/>
              <a:t>Reduced MAC efficiency</a:t>
            </a:r>
          </a:p>
          <a:p>
            <a:r>
              <a:rPr lang="en-US" altLang="ko-KR" sz="2000" dirty="0" smtClean="0"/>
              <a:t>Reduced spectrum utilization for data</a:t>
            </a:r>
          </a:p>
          <a:p>
            <a:r>
              <a:rPr lang="en-US" altLang="ko-KR" sz="2000" dirty="0" smtClean="0"/>
              <a:t>Reduced power efficiency at STAs</a:t>
            </a:r>
          </a:p>
          <a:p>
            <a:r>
              <a:rPr lang="en-US" altLang="ko-KR" sz="2000" dirty="0" smtClean="0"/>
              <a:t>Increased hand-over ping-pong effects</a:t>
            </a:r>
          </a:p>
          <a:p>
            <a:r>
              <a:rPr lang="en-US" altLang="ko-KR" sz="2000" dirty="0" smtClean="0"/>
              <a:t>Reduced quality of experience for delay sensitive applications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Topics in the Contribution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</a:t>
            </a:r>
            <a:r>
              <a:rPr lang="en-US" altLang="ko-KR" dirty="0" smtClean="0"/>
              <a:t>HEW </a:t>
            </a:r>
            <a:r>
              <a:rPr lang="en-US" altLang="ko-KR" dirty="0" smtClean="0"/>
              <a:t>SG may cover the scope beyond the </a:t>
            </a:r>
            <a:r>
              <a:rPr lang="en-US" altLang="ko-KR" dirty="0" smtClean="0"/>
              <a:t>areas </a:t>
            </a:r>
            <a:r>
              <a:rPr lang="en-US" altLang="ko-KR" dirty="0" smtClean="0"/>
              <a:t>listed </a:t>
            </a:r>
            <a:r>
              <a:rPr lang="en-US" altLang="ko-KR" dirty="0" smtClean="0"/>
              <a:t>here, </a:t>
            </a:r>
            <a:r>
              <a:rPr lang="en-US" altLang="ko-KR" dirty="0" smtClean="0"/>
              <a:t>in this contribution, we firstly analyze on the following two issues:</a:t>
            </a:r>
          </a:p>
          <a:p>
            <a:pPr lvl="1"/>
            <a:r>
              <a:rPr lang="en-US" altLang="ko-KR" dirty="0" smtClean="0"/>
              <a:t>Data throughput degradation</a:t>
            </a:r>
          </a:p>
          <a:p>
            <a:pPr lvl="1"/>
            <a:r>
              <a:rPr lang="en-US" altLang="ko-KR" dirty="0" smtClean="0"/>
              <a:t>Power efficiency degradation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Data Analysis on Throughput Degradation (1/2)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r>
              <a:rPr lang="en-US" sz="2000" dirty="0" smtClean="0"/>
              <a:t>In crowded real world sites, APs and STAs may be </a:t>
            </a:r>
            <a:r>
              <a:rPr lang="en-US" sz="2000" dirty="0" smtClean="0"/>
              <a:t>very densely deployed.</a:t>
            </a:r>
            <a:endParaRPr lang="en-US" sz="2000" dirty="0" smtClean="0"/>
          </a:p>
          <a:p>
            <a:pPr lvl="1"/>
            <a:r>
              <a:rPr lang="en-US" sz="1600" dirty="0" smtClean="0"/>
              <a:t>At Shibuya station of Tokyo metro, ~150 APs &amp; up to 1800 STAs were observed in Ch1, and  ~15 APs &amp; up to 750 STAs were observed in Ch120, respectively [1].</a:t>
            </a:r>
          </a:p>
          <a:p>
            <a:pPr lvl="1"/>
            <a:r>
              <a:rPr lang="en-US" sz="1600" dirty="0" smtClean="0"/>
              <a:t>In Seoul KTX train station, 351 APs and 1101 STAs were observed in 2.4 GHz band [2]. </a:t>
            </a:r>
          </a:p>
          <a:p>
            <a:pPr lvl="1"/>
            <a:r>
              <a:rPr lang="en-US" sz="1600" dirty="0" smtClean="0"/>
              <a:t>In underground COEX mall, 277 APs and 917 STAs were observed in 2.4 GHz band [2].</a:t>
            </a:r>
          </a:p>
          <a:p>
            <a:endParaRPr lang="en-US" sz="2000" dirty="0" smtClean="0"/>
          </a:p>
          <a:p>
            <a:r>
              <a:rPr lang="en-US" sz="2000" dirty="0" smtClean="0"/>
              <a:t>In a dense AP-and-STA </a:t>
            </a:r>
            <a:r>
              <a:rPr lang="en-US" sz="2000" dirty="0" smtClean="0"/>
              <a:t>deployment</a:t>
            </a:r>
            <a:r>
              <a:rPr lang="en-US" sz="2000" dirty="0" smtClean="0"/>
              <a:t>, high collision ratio may result </a:t>
            </a:r>
            <a:r>
              <a:rPr lang="en-US" sz="2000" dirty="0" smtClean="0"/>
              <a:t>in throughput </a:t>
            </a:r>
            <a:r>
              <a:rPr lang="en-US" sz="2000" dirty="0" smtClean="0"/>
              <a:t>degradation.</a:t>
            </a:r>
          </a:p>
          <a:p>
            <a:pPr lvl="1"/>
            <a:r>
              <a:rPr lang="en-US" sz="1600" dirty="0" smtClean="0"/>
              <a:t>Even in the single BSS simulation with 50 STAs [3], the simulated collision ratio already approached to 60% (5 GHz band). Compared with a single STA case, the aggregated </a:t>
            </a:r>
            <a:r>
              <a:rPr lang="en-US" sz="1600" dirty="0" err="1" smtClean="0"/>
              <a:t>goodput</a:t>
            </a:r>
            <a:r>
              <a:rPr lang="en-US" sz="1600" dirty="0" smtClean="0"/>
              <a:t> degradation was of 15% (225 Mbps →</a:t>
            </a:r>
            <a:r>
              <a:rPr lang="en-US" sz="1600" dirty="0" smtClean="0">
                <a:sym typeface="Wingdings" pitchFamily="2" charset="2"/>
              </a:rPr>
              <a:t> 190 Mbps).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In the Overlapping BSS (OBSS) simulation with 7 APs and 7×30 STAs [3], the aggregated </a:t>
            </a:r>
            <a:r>
              <a:rPr lang="en-US" sz="1600" dirty="0" err="1" smtClean="0">
                <a:sym typeface="Wingdings" pitchFamily="2" charset="2"/>
              </a:rPr>
              <a:t>goodput</a:t>
            </a:r>
            <a:r>
              <a:rPr lang="en-US" sz="1600" dirty="0" smtClean="0">
                <a:sym typeface="Wingdings" pitchFamily="2" charset="2"/>
              </a:rPr>
              <a:t> was 30 Mbps with the MAC efficiency of 37% (2.4 GHz band).</a:t>
            </a:r>
            <a:endParaRPr lang="en-US" dirty="0" smtClean="0"/>
          </a:p>
          <a:p>
            <a:pPr lvl="1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Data Analysis on Throughput Degradation (2/2)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a dense AP-and-STA </a:t>
            </a:r>
            <a:r>
              <a:rPr lang="en-US" altLang="ko-KR" sz="2000" dirty="0" smtClean="0"/>
              <a:t>deployment</a:t>
            </a:r>
            <a:r>
              <a:rPr lang="en-US" altLang="ko-KR" sz="2000" dirty="0" smtClean="0"/>
              <a:t>, an excessive amount of management frames were transmitted (&gt; 50%) [1].</a:t>
            </a:r>
          </a:p>
          <a:p>
            <a:pPr lvl="1"/>
            <a:r>
              <a:rPr lang="en-US" altLang="ko-KR" sz="1600" dirty="0" smtClean="0"/>
              <a:t>In the Shibuya station measurement, 64 % of Wi-Fi frames were spent on management frames in 2.4 GHz band. </a:t>
            </a:r>
          </a:p>
          <a:p>
            <a:pPr lvl="1"/>
            <a:r>
              <a:rPr lang="en-US" altLang="ko-KR" sz="1600" dirty="0" smtClean="0"/>
              <a:t>The 2/3 of the management frames were probe requests/responses, and the ~1/3 of the management frames were beacons.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/>
          <a:srcRect b="9375"/>
          <a:stretch>
            <a:fillRect/>
          </a:stretch>
        </p:blipFill>
        <p:spPr bwMode="auto">
          <a:xfrm>
            <a:off x="4599305" y="4114800"/>
            <a:ext cx="276352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560695" y="4655820"/>
            <a:ext cx="704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16%</a:t>
            </a:r>
            <a:endParaRPr lang="ko-KR" alt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568315" y="5257800"/>
            <a:ext cx="704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64%</a:t>
            </a:r>
            <a:endParaRPr lang="ko-KR" altLang="en-US" sz="1400" b="1" dirty="0"/>
          </a:p>
        </p:txBody>
      </p:sp>
      <p:cxnSp>
        <p:nvCxnSpPr>
          <p:cNvPr id="19" name="직선 연결선 18"/>
          <p:cNvCxnSpPr/>
          <p:nvPr/>
        </p:nvCxnSpPr>
        <p:spPr bwMode="auto">
          <a:xfrm>
            <a:off x="3559097" y="5040351"/>
            <a:ext cx="21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2732049" y="6076950"/>
            <a:ext cx="298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3552825" y="6052977"/>
            <a:ext cx="381000" cy="18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52825" y="5728077"/>
            <a:ext cx="381000" cy="324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3552825" y="5051502"/>
            <a:ext cx="381000" cy="68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33600" y="592679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Others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33600" y="51771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Probe Request/Response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133600" y="572785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Beacon</a:t>
            </a:r>
            <a:endParaRPr lang="ko-KR" altLang="en-US" dirty="0"/>
          </a:p>
        </p:txBody>
      </p:sp>
      <p:cxnSp>
        <p:nvCxnSpPr>
          <p:cNvPr id="31" name="직선 연결선 30"/>
          <p:cNvCxnSpPr>
            <a:endCxn id="23" idx="1"/>
          </p:cNvCxnSpPr>
          <p:nvPr/>
        </p:nvCxnSpPr>
        <p:spPr bwMode="auto">
          <a:xfrm flipV="1">
            <a:off x="2743200" y="5890077"/>
            <a:ext cx="8096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V="1">
            <a:off x="3375102" y="5399049"/>
            <a:ext cx="1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136621" y="4101792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From [1]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82898" y="52578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2/3</a:t>
            </a:r>
            <a:endParaRPr lang="ko-KR" altLang="en-US" sz="1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482898" y="575477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1/3</a:t>
            </a:r>
            <a:endParaRPr lang="ko-KR" altLang="en-US" sz="1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930804" y="5257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42%</a:t>
            </a:r>
            <a:endParaRPr lang="ko-KR" altLang="en-US" sz="1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928947" y="5743619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21%</a:t>
            </a:r>
            <a:endParaRPr lang="ko-KR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#1</a:t>
            </a:r>
            <a:br>
              <a:rPr lang="en-US" altLang="ko-KR" dirty="0" smtClean="0"/>
            </a:br>
            <a:r>
              <a:rPr lang="en-US" altLang="ko-KR" dirty="0" smtClean="0"/>
              <a:t>How to Enhance Data Throughput?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Severe throughput degradation of data traffic is caused by</a:t>
            </a:r>
            <a:r>
              <a:rPr lang="en-US" altLang="ko-KR" dirty="0" smtClean="0"/>
              <a:t> </a:t>
            </a:r>
            <a:r>
              <a:rPr lang="en-US" altLang="ko-KR" sz="1800" dirty="0" smtClean="0"/>
              <a:t> </a:t>
            </a:r>
          </a:p>
          <a:p>
            <a:pPr lvl="1">
              <a:buNone/>
            </a:pPr>
            <a:r>
              <a:rPr lang="en-US" altLang="ko-KR" sz="1800" dirty="0" smtClean="0"/>
              <a:t>    1) the excessive number of management frames, especially generated by </a:t>
            </a:r>
            <a:br>
              <a:rPr lang="en-US" altLang="ko-KR" sz="1800" dirty="0" smtClean="0"/>
            </a:br>
            <a:r>
              <a:rPr lang="en-US" altLang="ko-KR" sz="1800" dirty="0" smtClean="0"/>
              <a:t>   STAs under scanning </a:t>
            </a:r>
          </a:p>
          <a:p>
            <a:pPr lvl="1">
              <a:buNone/>
            </a:pPr>
            <a:r>
              <a:rPr lang="en-US" altLang="ko-KR" sz="1800" dirty="0" smtClean="0"/>
              <a:t>    2) many contending STAs sharing a channel  </a:t>
            </a:r>
          </a:p>
          <a:p>
            <a:pPr lvl="1">
              <a:buNone/>
            </a:pPr>
            <a:endParaRPr lang="en-US" altLang="ko-KR" sz="1800" dirty="0" smtClean="0"/>
          </a:p>
          <a:p>
            <a:r>
              <a:rPr lang="en-US" altLang="ko-KR" sz="2000" dirty="0" smtClean="0"/>
              <a:t>In order to enhance data throughput for associated STAs</a:t>
            </a:r>
          </a:p>
          <a:p>
            <a:pPr lvl="1"/>
            <a:r>
              <a:rPr lang="en-US" altLang="ko-KR" sz="1800" dirty="0" smtClean="0"/>
              <a:t>There needs technology to reduce or limit the number of management frames (e.g., probe requests/responses, beacon frames)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 Approach for Throughput Enhancement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Let’s assume the case that we have a dedicated dimension for arranging management frames</a:t>
            </a:r>
          </a:p>
          <a:p>
            <a:pPr lvl="1"/>
            <a:r>
              <a:rPr lang="en-US" altLang="ko-KR" sz="1800" dirty="0" smtClean="0"/>
              <a:t>We may assign a specific time interval or a specific frequency band for scanning.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Introduction of exclusive scanning channel(s)</a:t>
            </a:r>
          </a:p>
          <a:p>
            <a:pPr lvl="1"/>
            <a:r>
              <a:rPr lang="en-US" altLang="ko-KR" sz="1800" dirty="0" smtClean="0"/>
              <a:t>STAs do scanning with one or a few scanning channel(s)</a:t>
            </a:r>
            <a:endParaRPr lang="en-US" altLang="ko-KR" dirty="0" smtClean="0"/>
          </a:p>
          <a:p>
            <a:pPr lvl="1"/>
            <a:r>
              <a:rPr lang="en-US" altLang="ko-KR" sz="1800" dirty="0" smtClean="0"/>
              <a:t>We can expect</a:t>
            </a:r>
          </a:p>
          <a:p>
            <a:pPr lvl="2"/>
            <a:r>
              <a:rPr lang="en-US" altLang="ko-KR" sz="1600" dirty="0" smtClean="0"/>
              <a:t>More bandwidth available for data frames (42% improvement in the example of Shibuya station) </a:t>
            </a:r>
          </a:p>
          <a:p>
            <a:pPr lvl="2"/>
            <a:r>
              <a:rPr lang="en-US" altLang="ko-KR" sz="1600" dirty="0" smtClean="0"/>
              <a:t>Less contending STAs and less scanning time  </a:t>
            </a:r>
          </a:p>
          <a:p>
            <a:pPr lvl="1"/>
            <a:r>
              <a:rPr lang="en-US" altLang="ko-KR" sz="1800" dirty="0" smtClean="0"/>
              <a:t>However, there can be additional issues with this approach </a:t>
            </a:r>
          </a:p>
          <a:p>
            <a:pPr lvl="2"/>
            <a:r>
              <a:rPr lang="en-US" altLang="ko-KR" sz="1600" dirty="0" smtClean="0"/>
              <a:t>Required collision management technique between APs</a:t>
            </a:r>
          </a:p>
          <a:p>
            <a:pPr lvl="2"/>
            <a:r>
              <a:rPr lang="en-US" altLang="ko-KR" sz="1600" dirty="0" smtClean="0"/>
              <a:t>Coexistence problem with legacy STAs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SangHyun Chang, et al. (Samsung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ko-KR" sz="2800" dirty="0" smtClean="0"/>
              <a:t>Data Analysis on Power Efficiency Degradation</a:t>
            </a:r>
            <a:endParaRPr lang="ko-KR" altLang="en-US" sz="2800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altLang="ko-KR" sz="2000" dirty="0" smtClean="0"/>
              <a:t>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a dense AP-and-STA </a:t>
            </a:r>
            <a:r>
              <a:rPr lang="en-US" altLang="ko-KR" sz="2000" dirty="0" smtClean="0"/>
              <a:t>deployment</a:t>
            </a:r>
            <a:r>
              <a:rPr lang="en-US" altLang="ko-KR" sz="2000" dirty="0" smtClean="0"/>
              <a:t>, medium access delay gets longer.</a:t>
            </a:r>
          </a:p>
          <a:p>
            <a:pPr lvl="1"/>
            <a:r>
              <a:rPr lang="en-US" altLang="ko-KR" sz="1600" dirty="0" smtClean="0"/>
              <a:t>Even in the single BSS simulation with 50 STAs [3], the simulated average medium access delay reached 290 ms (5 GHz band). </a:t>
            </a:r>
          </a:p>
          <a:p>
            <a:pPr lvl="1"/>
            <a:r>
              <a:rPr lang="en-US" altLang="ko-KR" sz="1600" dirty="0" smtClean="0"/>
              <a:t>In the Overlapping BSS (OBSS) simulation with 7 APs and </a:t>
            </a:r>
            <a:r>
              <a:rPr lang="en-US" altLang="ko-KR" sz="1600" dirty="0" smtClean="0">
                <a:sym typeface="Wingdings" pitchFamily="2" charset="2"/>
              </a:rPr>
              <a:t>7×30 STAs [3], the average medium access delay was increased up to 648 ms (2.4 GHz band). </a:t>
            </a:r>
          </a:p>
          <a:p>
            <a:pPr lvl="1"/>
            <a:endParaRPr lang="en-US" altLang="ko-KR" sz="1600" dirty="0" smtClean="0">
              <a:sym typeface="Wingdings" pitchFamily="2" charset="2"/>
            </a:endParaRPr>
          </a:p>
          <a:p>
            <a:r>
              <a:rPr lang="en-US" altLang="ko-KR" sz="2000" dirty="0" smtClean="0"/>
              <a:t>Especially for an unassociated STA in the dense </a:t>
            </a:r>
            <a:r>
              <a:rPr lang="en-US" altLang="ko-KR" sz="2000" dirty="0" smtClean="0"/>
              <a:t>deployment, </a:t>
            </a:r>
            <a:r>
              <a:rPr lang="en-US" altLang="ko-KR" sz="2000" dirty="0" smtClean="0"/>
              <a:t>the increased probe-response listening time due to the significant medium access delay extension may result power efficiency degradation.  </a:t>
            </a:r>
          </a:p>
          <a:p>
            <a:pPr lvl="1"/>
            <a:r>
              <a:rPr lang="en-US" altLang="ko-KR" sz="1600" dirty="0" smtClean="0"/>
              <a:t>In the Shibuya station measurement [1], 42% of Wi-Fi frames were spent on active scanning (probe request/response).</a:t>
            </a:r>
            <a:endParaRPr lang="ko-KR" altLang="en-US" sz="1600" dirty="0" smtClean="0"/>
          </a:p>
          <a:p>
            <a:pPr lvl="1"/>
            <a:r>
              <a:rPr lang="en-US" altLang="ko-KR" sz="1600" dirty="0" smtClean="0"/>
              <a:t>The unassociated STA which sent a probe request may spend RX processing power on IDLE listening, where received frames except the probe response frame are all irrelevant to the 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25778</TotalTime>
  <Words>1155</Words>
  <Application>Microsoft Office PowerPoint</Application>
  <PresentationFormat>화면 슬라이드 쇼(4:3)</PresentationFormat>
  <Paragraphs>160</Paragraphs>
  <Slides>13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슬라이드 1</vt:lpstr>
      <vt:lpstr>Outline</vt:lpstr>
      <vt:lpstr>Possible Issues in Dense AP-and-STA Deployed Environments</vt:lpstr>
      <vt:lpstr>Topics in the Contribution</vt:lpstr>
      <vt:lpstr>Data Analysis on Throughput Degradation (1/2)</vt:lpstr>
      <vt:lpstr>Data Analysis on Throughput Degradation (2/2)</vt:lpstr>
      <vt:lpstr>Consideration #1 How to Enhance Data Throughput?</vt:lpstr>
      <vt:lpstr>An Approach for Throughput Enhancement</vt:lpstr>
      <vt:lpstr>Data Analysis on Power Efficiency Degradation</vt:lpstr>
      <vt:lpstr>Consideration #2 How to Enhance Power Efficiency</vt:lpstr>
      <vt:lpstr>An Approach for Power Efficiency</vt:lpstr>
      <vt:lpstr>Concluding Remarks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rentpc</cp:lastModifiedBy>
  <cp:revision>839</cp:revision>
  <cp:lastPrinted>2013-07-11T12:53:48Z</cp:lastPrinted>
  <dcterms:created xsi:type="dcterms:W3CDTF">2007-05-21T21:00:37Z</dcterms:created>
  <dcterms:modified xsi:type="dcterms:W3CDTF">2013-07-18T12:58:11Z</dcterms:modified>
</cp:coreProperties>
</file>