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8" r:id="rId4"/>
    <p:sldId id="269" r:id="rId5"/>
    <p:sldId id="262" r:id="rId6"/>
    <p:sldId id="263" r:id="rId7"/>
    <p:sldId id="273" r:id="rId8"/>
    <p:sldId id="271" r:id="rId9"/>
    <p:sldId id="270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7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74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057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678678" cy="2299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 (NTT)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678678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802.11-13/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55506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Proposed re-categorization of the HEW usage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4287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</a:t>
            </a:r>
            <a:r>
              <a:rPr lang="en-GB" sz="1600" b="0" dirty="0" smtClean="0"/>
              <a:t>2013-07-15</a:t>
            </a:r>
            <a:endParaRPr lang="en-GB" sz="16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563849"/>
              </p:ext>
            </p:extLst>
          </p:nvPr>
        </p:nvGraphicFramePr>
        <p:xfrm>
          <a:off x="514350" y="3200400"/>
          <a:ext cx="8077200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5" imgW="8240649" imgH="2946055" progId="Word.Document.8">
                  <p:embed/>
                </p:oleObj>
              </mc:Choice>
              <mc:Fallback>
                <p:oleObj name="Document" r:id="rId5" imgW="8240649" imgH="29460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00400"/>
                        <a:ext cx="8077200" cy="288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5880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6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75413"/>
            <a:ext cx="2821422" cy="229951"/>
          </a:xfrm>
        </p:spPr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8700"/>
            <a:ext cx="7772400" cy="720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592796"/>
            <a:ext cx="8352928" cy="4596867"/>
          </a:xfrm>
          <a:ln/>
        </p:spPr>
        <p:txBody>
          <a:bodyPr/>
          <a:lstStyle/>
          <a:p>
            <a:r>
              <a:rPr lang="en-US" sz="1800" dirty="0" smtClean="0"/>
              <a:t>[1] 11-13-0657-02-0hew-hew-sg-usage-models-andrequirements-liaison-with-wfa.ppt</a:t>
            </a:r>
          </a:p>
          <a:p>
            <a:r>
              <a:rPr lang="en-US" sz="1800" dirty="0" smtClean="0"/>
              <a:t>[2] 11-13-0663-01-0hew-teleconference-minutes-20130605.docx</a:t>
            </a:r>
          </a:p>
          <a:p>
            <a:r>
              <a:rPr lang="en-US" sz="1800" dirty="0" smtClean="0"/>
              <a:t>[3] 11-13-0704-00-0hew-teleconference-minutes-20130619.docx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proposes re-categorization of the HEW usage models and merger of similar use cases in current HEW usage model document.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kumimoji="1" lang="en-US" altLang="ja-JP" dirty="0" smtClean="0"/>
              <a:t>Current </a:t>
            </a:r>
            <a:r>
              <a:rPr lang="en-US" altLang="ja-JP" dirty="0"/>
              <a:t>u</a:t>
            </a:r>
            <a:r>
              <a:rPr kumimoji="1" lang="en-US" altLang="ja-JP" dirty="0" smtClean="0"/>
              <a:t>se cases and categorization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359533" y="1448780"/>
            <a:ext cx="8423348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Slide 14 of the usage models document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graphicFrame>
        <p:nvGraphicFramePr>
          <p:cNvPr id="9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54885"/>
              </p:ext>
            </p:extLst>
          </p:nvPr>
        </p:nvGraphicFramePr>
        <p:xfrm>
          <a:off x="359531" y="2024842"/>
          <a:ext cx="8460941" cy="4176462"/>
        </p:xfrm>
        <a:graphic>
          <a:graphicData uri="http://schemas.openxmlformats.org/drawingml/2006/table">
            <a:tbl>
              <a:tblPr/>
              <a:tblGrid>
                <a:gridCol w="253829"/>
                <a:gridCol w="3553595"/>
                <a:gridCol w="423047"/>
                <a:gridCol w="4230470"/>
              </a:tblGrid>
              <a:tr h="251076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and high density of STAs per AP 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stadium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airport/train stations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exhibition hall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shopping malls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E-Education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STAs – Indoor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dense wireless office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public transportation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lecture hall 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(low/medium density of STAs per AP) – Indoor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dense apartment building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Community WiFi 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2935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and high density of STAs per AP – Outdoor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Super dense urban Street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41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Pico-cell street deployment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Macro-cell street deployment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5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Throughput-demanding applications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surgery/health care </a:t>
                      </a:r>
                      <a:r>
                        <a:rPr kumimoji="0" lang="en-US" altLang="ja-JP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(similar to 2e from 11ac)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78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production in stadium </a:t>
                      </a:r>
                      <a:r>
                        <a:rPr kumimoji="0" lang="en-US" altLang="ja-JP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(similar to 1d-1e from 11ac)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smart car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6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914" y="656693"/>
            <a:ext cx="9002586" cy="1152127"/>
          </a:xfrm>
        </p:spPr>
        <p:txBody>
          <a:bodyPr/>
          <a:lstStyle/>
          <a:p>
            <a:r>
              <a:rPr lang="en-US" altLang="ja-JP" dirty="0" smtClean="0"/>
              <a:t>HEW conference calls after </a:t>
            </a:r>
            <a:br>
              <a:rPr lang="en-US" altLang="ja-JP" dirty="0" smtClean="0"/>
            </a:br>
            <a:r>
              <a:rPr lang="en-US" altLang="ja-JP" dirty="0" smtClean="0"/>
              <a:t>the May 2013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2" y="1808820"/>
            <a:ext cx="8498530" cy="46085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Summary of</a:t>
            </a:r>
            <a:r>
              <a:rPr kumimoji="1" lang="en-US" altLang="ja-JP" dirty="0" smtClean="0"/>
              <a:t> the last teleconference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To consider missing </a:t>
            </a:r>
            <a:r>
              <a:rPr lang="en-US" altLang="ja-JP" dirty="0"/>
              <a:t>u</a:t>
            </a:r>
            <a:r>
              <a:rPr kumimoji="1" lang="en-US" altLang="ja-JP" dirty="0" smtClean="0"/>
              <a:t>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b="1" dirty="0"/>
              <a:t>Reconsider category in slide 14 of 13/657r2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discuss definitions for the high density environment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Inclusion of the cellular offload use case in some use cases, </a:t>
            </a:r>
            <a:r>
              <a:rPr lang="en-US" altLang="ja-JP" dirty="0" err="1" smtClean="0"/>
              <a:t>etc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Purpose of this presentation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propose re-categorization of the usage models/use cases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6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690971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Discussions on the category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85937" y="1448780"/>
            <a:ext cx="8570540" cy="49685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Teleconferences after the May 2013 session: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During </a:t>
            </a:r>
            <a:r>
              <a:rPr lang="en-US" dirty="0"/>
              <a:t>the teleconference #1, changes to the category in 13/657r0 was suggested by </a:t>
            </a:r>
            <a:r>
              <a:rPr lang="en-US" dirty="0" err="1"/>
              <a:t>HanGyu</a:t>
            </a:r>
            <a:r>
              <a:rPr lang="en-US" dirty="0"/>
              <a:t> (LG Electronics)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During the teleconference #2, there was a comment that we should be careful in identifying the problem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Current categories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1: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high density of APs and high density of STAs per AP 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2: high </a:t>
            </a:r>
            <a:r>
              <a:rPr kumimoji="0" lang="fr-FR" altLang="ja-JP" dirty="0">
                <a:latin typeface="Times New Roman" pitchFamily="18" charset="0"/>
                <a:ea typeface="ＭＳ Ｐゴシック" charset="-128"/>
              </a:rPr>
              <a:t>density of STAs – Indoor</a:t>
            </a:r>
            <a:endParaRPr kumimoji="0" lang="fr-FR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3: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high density of APs (low/medium density of STAs per AP) – Indoor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kumimoji="0" lang="en-US" altLang="ja-JP" dirty="0" smtClean="0">
                <a:latin typeface="Times New Roman" pitchFamily="18" charset="0"/>
                <a:ea typeface="ＭＳ Ｐゴシック" charset="-128"/>
              </a:rPr>
              <a:t>4: high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density of APs and high density of STAs per AP – Outdoor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5: </a:t>
            </a:r>
            <a:r>
              <a:rPr kumimoji="0" lang="fr-FR" altLang="ja-JP" dirty="0">
                <a:latin typeface="Times New Roman" pitchFamily="18" charset="0"/>
                <a:ea typeface="ＭＳ Ｐゴシック" charset="-128"/>
              </a:rPr>
              <a:t>Throughput-demanding </a:t>
            </a: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applications</a:t>
            </a:r>
          </a:p>
          <a:p>
            <a:pPr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Current criteria for the categorization</a:t>
            </a:r>
          </a:p>
          <a:p>
            <a:pPr lvl="1"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Density of APs and STAs, indoor/outdoor, application(?)</a:t>
            </a:r>
            <a:endParaRPr kumimoji="0" lang="fr-FR" altLang="ja-JP" dirty="0">
              <a:latin typeface="Tahoma" pitchFamily="34" charset="0"/>
              <a:ea typeface="ＭＳ Ｐゴシック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/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4644008" y="2096852"/>
            <a:ext cx="3816424" cy="13536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    #3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7020272" y="2096852"/>
            <a:ext cx="1440160" cy="3873914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mes New Roman" pitchFamily="16" charset="0"/>
                <a:ea typeface="MS Gothic" charset="-128"/>
              </a:rPr>
              <a:t>Category #2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b="1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2860" cy="193947"/>
          </a:xfrm>
        </p:spPr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Observations on current categories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3508" y="1448781"/>
            <a:ext cx="4140460" cy="2196244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For indoor usage models: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High AP density and high STA density area is covered by three categories (Category #1, #2, #3)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similar use cases.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1b and 2b: public transportation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1e and 2c: education, lecture hall</a:t>
            </a: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020272" y="2096852"/>
            <a:ext cx="1440160" cy="1353634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128284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7092280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円/楕円 35"/>
          <p:cNvSpPr/>
          <p:nvPr/>
        </p:nvSpPr>
        <p:spPr bwMode="auto">
          <a:xfrm>
            <a:off x="7020272" y="389705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7020272" y="533721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6912260" y="2744924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976156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6408204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メモ 40"/>
          <p:cNvSpPr/>
          <p:nvPr/>
        </p:nvSpPr>
        <p:spPr bwMode="auto">
          <a:xfrm>
            <a:off x="359532" y="4689140"/>
            <a:ext cx="3924436" cy="162018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WFA may have a difficulty in prioritizing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e use cases because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different categories that cover the same region, and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similar use cases in different categories.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>
              <a:gd name="adj" fmla="val 7009"/>
            </a:avLst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7020272" y="2096852"/>
            <a:ext cx="1440160" cy="1936957"/>
          </a:xfrm>
          <a:prstGeom prst="roundRect">
            <a:avLst/>
          </a:prstGeom>
          <a:solidFill>
            <a:schemeClr val="accent1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6" charset="0"/>
                <a:ea typeface="MS Gothic" charset="-128"/>
              </a:rPr>
              <a:t> #4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2860" cy="193947"/>
          </a:xfrm>
        </p:spPr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Observations on current categories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3508" y="1448780"/>
            <a:ext cx="4140460" cy="474088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For outdoor usage models: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Both category #1 and category #4 cover the same region, i.e., high AP density and high STA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regions not covered by current categories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Need to discuss whether to include those regions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similar use cases.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1b and 4b: public transportation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1e and 2c: education, lecture hall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020272" y="2096852"/>
            <a:ext cx="1440160" cy="1368152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</a:t>
            </a:r>
          </a:p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02027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7884368" y="2276872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4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7560332" y="3465004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4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円/楕円 40"/>
          <p:cNvSpPr/>
          <p:nvPr/>
        </p:nvSpPr>
        <p:spPr bwMode="auto">
          <a:xfrm>
            <a:off x="8028384" y="3465004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円/楕円 41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円/楕円 42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円/楕円 43"/>
          <p:cNvSpPr/>
          <p:nvPr/>
        </p:nvSpPr>
        <p:spPr bwMode="auto">
          <a:xfrm>
            <a:off x="7020272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7020272" y="4113076"/>
            <a:ext cx="1404156" cy="1872208"/>
          </a:xfrm>
          <a:prstGeom prst="roundRect">
            <a:avLst>
              <a:gd name="adj" fmla="val 12597"/>
            </a:avLst>
          </a:prstGeom>
          <a:solidFill>
            <a:schemeClr val="bg1">
              <a:alpha val="25000"/>
            </a:schemeClr>
          </a:solidFill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Not covered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4680012" y="2096852"/>
            <a:ext cx="2268252" cy="1368152"/>
          </a:xfrm>
          <a:prstGeom prst="roundRect">
            <a:avLst>
              <a:gd name="adj" fmla="val 12597"/>
            </a:avLst>
          </a:prstGeom>
          <a:solidFill>
            <a:schemeClr val="bg1">
              <a:alpha val="25000"/>
            </a:schemeClr>
          </a:solidFill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Not covered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メモ 2"/>
          <p:cNvSpPr/>
          <p:nvPr/>
        </p:nvSpPr>
        <p:spPr bwMode="auto">
          <a:xfrm>
            <a:off x="359532" y="4761148"/>
            <a:ext cx="3924436" cy="162018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WFA may have a difficulty in prioritizing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e use cases because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different categories that cover the same region, and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similar use cases in different categories.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2812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90972"/>
          </a:xfrm>
        </p:spPr>
        <p:txBody>
          <a:bodyPr/>
          <a:lstStyle/>
          <a:p>
            <a:r>
              <a:rPr kumimoji="1" lang="en-US" altLang="ja-JP" dirty="0" smtClean="0"/>
              <a:t>Proposed changes to current categories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517" y="1520788"/>
            <a:ext cx="4320480" cy="4573625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We have two proposals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Simplify the category</a:t>
            </a:r>
          </a:p>
          <a:p>
            <a:pPr marL="628650" lvl="1" indent="-266700">
              <a:buFont typeface="Arial" pitchFamily="34" charset="0"/>
              <a:buChar char="•"/>
            </a:pPr>
            <a:r>
              <a:rPr lang="en-US" altLang="ja-JP" dirty="0" smtClean="0"/>
              <a:t>No overlapped region between the categories </a:t>
            </a: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Merge the similar use cases</a:t>
            </a:r>
          </a:p>
          <a:p>
            <a:pPr marL="628650" lvl="1" indent="-266700">
              <a:buFont typeface="Arial" pitchFamily="34" charset="0"/>
              <a:buChar char="•"/>
            </a:pPr>
            <a:r>
              <a:rPr lang="en-US" altLang="ja-JP" dirty="0" smtClean="0"/>
              <a:t>For example, </a:t>
            </a:r>
          </a:p>
          <a:p>
            <a:pPr marL="1028700" lvl="2" indent="-266700">
              <a:buFont typeface="Arial" pitchFamily="34" charset="0"/>
              <a:buChar char="•"/>
            </a:pPr>
            <a:r>
              <a:rPr lang="en-US" altLang="ja-JP" dirty="0" smtClean="0"/>
              <a:t>The use cases 1e and 2c are merged to 1e’</a:t>
            </a:r>
          </a:p>
          <a:p>
            <a:pPr marL="1028700" lvl="2" indent="-266700">
              <a:buFont typeface="Arial" pitchFamily="34" charset="0"/>
              <a:buChar char="•"/>
            </a:pPr>
            <a:r>
              <a:rPr lang="en-US" altLang="ja-JP" dirty="0" smtClean="0"/>
              <a:t>An example of indoor categorization is shown here.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/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4644008" y="2096852"/>
            <a:ext cx="2304256" cy="13536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    #3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7020272" y="3537012"/>
            <a:ext cx="1440160" cy="2433754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mes New Roman" pitchFamily="16" charset="0"/>
                <a:ea typeface="MS Gothic" charset="-128"/>
              </a:rPr>
              <a:t>Category #2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b="1" dirty="0">
              <a:solidFill>
                <a:srgbClr val="FF6600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7020272" y="2096852"/>
            <a:ext cx="1440160" cy="1353634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702027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1b’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円/楕円 23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020272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1e’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7020272" y="389705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5976156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6408204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020272" y="533721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Re-categorization: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Proposed to define the categories not to overlap each other.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Similar use cases should be merged and be categorized to the one we think more important.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 (NTT)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07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1577</TotalTime>
  <Words>893</Words>
  <Application>Microsoft Office PowerPoint</Application>
  <PresentationFormat>画面に合わせる (4:3)</PresentationFormat>
  <Paragraphs>231</Paragraphs>
  <Slides>10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 (1)</vt:lpstr>
      <vt:lpstr>Document</vt:lpstr>
      <vt:lpstr>Proposed re-categorization of the HEW usage models</vt:lpstr>
      <vt:lpstr>Abstract</vt:lpstr>
      <vt:lpstr>Current use cases and categorization</vt:lpstr>
      <vt:lpstr>HEW conference calls after  the May 2013 meeting</vt:lpstr>
      <vt:lpstr>Discussions on the category</vt:lpstr>
      <vt:lpstr>Observations on current categories (1)</vt:lpstr>
      <vt:lpstr>Observations on current categories (2)</vt:lpstr>
      <vt:lpstr>Proposed changes to current categories</vt:lpstr>
      <vt:lpstr>Summary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11-13-0802-01-0hew</dc:title>
  <dc:creator>inoue</dc:creator>
  <cp:lastModifiedBy>Yasuhiko Inoue</cp:lastModifiedBy>
  <cp:revision>15</cp:revision>
  <cp:lastPrinted>1601-01-01T00:00:00Z</cp:lastPrinted>
  <dcterms:created xsi:type="dcterms:W3CDTF">2013-07-04T10:21:04Z</dcterms:created>
  <dcterms:modified xsi:type="dcterms:W3CDTF">2013-07-26T08:19:37Z</dcterms:modified>
</cp:coreProperties>
</file>