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333" r:id="rId3"/>
    <p:sldId id="281" r:id="rId4"/>
    <p:sldId id="282" r:id="rId5"/>
    <p:sldId id="389" r:id="rId6"/>
    <p:sldId id="403" r:id="rId7"/>
    <p:sldId id="410" r:id="rId8"/>
    <p:sldId id="390" r:id="rId9"/>
    <p:sldId id="392" r:id="rId10"/>
    <p:sldId id="393" r:id="rId11"/>
    <p:sldId id="394" r:id="rId12"/>
    <p:sldId id="395" r:id="rId13"/>
    <p:sldId id="418" r:id="rId14"/>
    <p:sldId id="419" r:id="rId15"/>
    <p:sldId id="397" r:id="rId16"/>
    <p:sldId id="396" r:id="rId17"/>
    <p:sldId id="404" r:id="rId18"/>
    <p:sldId id="405" r:id="rId19"/>
    <p:sldId id="406" r:id="rId20"/>
    <p:sldId id="407" r:id="rId21"/>
    <p:sldId id="409" r:id="rId22"/>
    <p:sldId id="413" r:id="rId23"/>
    <p:sldId id="365" r:id="rId24"/>
    <p:sldId id="384" r:id="rId25"/>
    <p:sldId id="287" r:id="rId26"/>
    <p:sldId id="400" r:id="rId27"/>
    <p:sldId id="401" r:id="rId28"/>
    <p:sldId id="408" r:id="rId29"/>
    <p:sldId id="411" r:id="rId30"/>
    <p:sldId id="412" r:id="rId31"/>
    <p:sldId id="414" r:id="rId32"/>
    <p:sldId id="415" r:id="rId33"/>
    <p:sldId id="416" r:id="rId34"/>
    <p:sldId id="417" r:id="rId35"/>
    <p:sldId id="421" r:id="rId36"/>
    <p:sldId id="422" r:id="rId37"/>
    <p:sldId id="423" r:id="rId38"/>
    <p:sldId id="424" r:id="rId39"/>
    <p:sldId id="425" r:id="rId40"/>
    <p:sldId id="427" r:id="rId41"/>
    <p:sldId id="426" r:id="rId42"/>
    <p:sldId id="270" r:id="rId43"/>
    <p:sldId id="361" r:id="rId44"/>
    <p:sldId id="336" r:id="rId45"/>
    <p:sldId id="337" r:id="rId46"/>
    <p:sldId id="338" r:id="rId47"/>
    <p:sldId id="339" r:id="rId48"/>
    <p:sldId id="340" r:id="rId49"/>
    <p:sldId id="355" r:id="rId50"/>
    <p:sldId id="356" r:id="rId51"/>
    <p:sldId id="357" r:id="rId52"/>
    <p:sldId id="385" r:id="rId53"/>
    <p:sldId id="386" r:id="rId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568" autoAdjust="0"/>
  </p:normalViewPr>
  <p:slideViewPr>
    <p:cSldViewPr>
      <p:cViewPr>
        <p:scale>
          <a:sx n="80" d="100"/>
          <a:sy n="80" d="100"/>
        </p:scale>
        <p:origin x="-29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48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51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ko-KR" smtClean="0"/>
              <a:t>doc.: IEEE 802.11-12/0644r0</a:t>
            </a:r>
            <a:endParaRPr lang="en-US" altLang="ko-KR"/>
          </a:p>
        </p:txBody>
      </p:sp>
      <p:sp>
        <p:nvSpPr>
          <p:cNvPr id="5" name="Date Placeholder 4"/>
          <p:cNvSpPr>
            <a:spLocks noGrp="1"/>
          </p:cNvSpPr>
          <p:nvPr>
            <p:ph type="dt" idx="11"/>
          </p:nvPr>
        </p:nvSpPr>
        <p:spPr/>
        <p:txBody>
          <a:bodyPr/>
          <a:lstStyle/>
          <a:p>
            <a:r>
              <a:rPr lang="en-US" altLang="ko-KR" smtClean="0"/>
              <a:t>Nov 2009</a:t>
            </a:r>
            <a:endParaRPr lang="en-US" altLang="ko-KR"/>
          </a:p>
        </p:txBody>
      </p:sp>
      <p:sp>
        <p:nvSpPr>
          <p:cNvPr id="6" name="Footer Placeholder 5"/>
          <p:cNvSpPr>
            <a:spLocks noGrp="1"/>
          </p:cNvSpPr>
          <p:nvPr>
            <p:ph type="ftr" sz="quarter" idx="12"/>
          </p:nvPr>
        </p:nvSpPr>
        <p:spPr/>
        <p:txBody>
          <a:bodyPr/>
          <a:lstStyle/>
          <a:p>
            <a:pPr lvl="4"/>
            <a:r>
              <a:rPr lang="en-US" altLang="ko-KR" smtClean="0"/>
              <a:t>Merlin, Liu, Shao</a:t>
            </a:r>
            <a:endParaRPr lang="en-US" altLang="ko-KR"/>
          </a:p>
        </p:txBody>
      </p:sp>
      <p:sp>
        <p:nvSpPr>
          <p:cNvPr id="7" name="Slide Number Placeholder 6"/>
          <p:cNvSpPr>
            <a:spLocks noGrp="1"/>
          </p:cNvSpPr>
          <p:nvPr>
            <p:ph type="sldNum" sz="quarter" idx="13"/>
          </p:nvPr>
        </p:nvSpPr>
        <p:spPr/>
        <p:txBody>
          <a:bodyPr/>
          <a:lstStyle/>
          <a:p>
            <a:r>
              <a:rPr lang="en-US" altLang="ko-KR" smtClean="0"/>
              <a:t>Page </a:t>
            </a:r>
            <a:fld id="{B866F1C9-D90C-44B6-8C96-4E1CED257B67}" type="slidenum">
              <a:rPr lang="en-US" altLang="ko-KR" smtClean="0"/>
              <a:pPr/>
              <a:t>21</a:t>
            </a:fld>
            <a:endParaRPr lang="en-US" altLang="ko-KR"/>
          </a:p>
        </p:txBody>
      </p:sp>
    </p:spTree>
    <p:extLst>
      <p:ext uri="{BB962C8B-B14F-4D97-AF65-F5344CB8AC3E}">
        <p14:creationId xmlns:p14="http://schemas.microsoft.com/office/powerpoint/2010/main" val="3533509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23</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25</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42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924"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err="1" smtClean="0"/>
              <a:t>Younghoon</a:t>
            </a:r>
            <a:r>
              <a:rPr lang="en-US" dirty="0" smtClean="0"/>
              <a:t> Kwon</a:t>
            </a:r>
          </a:p>
          <a:p>
            <a:pPr lvl="1"/>
            <a:r>
              <a:rPr lang="en-US" sz="1400" dirty="0">
                <a:solidFill>
                  <a:srgbClr val="00CC00"/>
                </a:solidFill>
              </a:rPr>
              <a:t>Doc. Number: 808</a:t>
            </a:r>
          </a:p>
          <a:p>
            <a:pPr lvl="1"/>
            <a:r>
              <a:rPr lang="en-US" sz="1400" dirty="0">
                <a:solidFill>
                  <a:srgbClr val="00CC00"/>
                </a:solidFill>
              </a:rPr>
              <a:t>Title: cc09 comment resolution for clause 8.3.4a.1.2</a:t>
            </a:r>
          </a:p>
          <a:p>
            <a:pPr lvl="1"/>
            <a:r>
              <a:rPr lang="en-US" sz="1400" dirty="0">
                <a:solidFill>
                  <a:srgbClr val="00CC00"/>
                </a:solidFill>
              </a:rPr>
              <a:t>Addressing CIDs: 104, 223, 899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809</a:t>
            </a:r>
          </a:p>
          <a:p>
            <a:pPr lvl="1"/>
            <a:r>
              <a:rPr lang="en-US" sz="1400" dirty="0">
                <a:solidFill>
                  <a:srgbClr val="00CC00"/>
                </a:solidFill>
              </a:rPr>
              <a:t>Title: cc09 comment resolution for clause 9.19.4a.6</a:t>
            </a:r>
          </a:p>
          <a:p>
            <a:pPr lvl="1"/>
            <a:r>
              <a:rPr lang="en-US" sz="1400" dirty="0">
                <a:solidFill>
                  <a:srgbClr val="00CC00"/>
                </a:solidFill>
              </a:rPr>
              <a:t>Addressing CIDs: 52, 557, 788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810</a:t>
            </a:r>
          </a:p>
          <a:p>
            <a:pPr lvl="1"/>
            <a:r>
              <a:rPr lang="en-US" sz="1400" dirty="0">
                <a:solidFill>
                  <a:srgbClr val="00CC00"/>
                </a:solidFill>
              </a:rPr>
              <a:t>Title: cc09 comment resolution for clause 9.32n.3.2</a:t>
            </a:r>
          </a:p>
          <a:p>
            <a:pPr lvl="1"/>
            <a:r>
              <a:rPr lang="en-US" sz="1400" dirty="0">
                <a:solidFill>
                  <a:srgbClr val="00CC00"/>
                </a:solidFill>
              </a:rPr>
              <a:t>Addressing CIDs: 513, 514, 714, 715 (MAC</a:t>
            </a:r>
            <a:r>
              <a:rPr lang="en-US" sz="1400" dirty="0" smtClean="0">
                <a:solidFill>
                  <a:srgbClr val="00CC00"/>
                </a:solidFill>
              </a:rPr>
              <a:t>) (No Comments)</a:t>
            </a:r>
            <a:endParaRPr lang="en-US" sz="1400" dirty="0">
              <a:solidFill>
                <a:srgbClr val="00CC00"/>
              </a:solidFill>
            </a:endParaRPr>
          </a:p>
          <a:p>
            <a:pPr lvl="1"/>
            <a:endParaRPr lang="en-US" sz="1400" dirty="0"/>
          </a:p>
          <a:p>
            <a:pPr lvl="1"/>
            <a:r>
              <a:rPr lang="en-US" sz="1400" dirty="0">
                <a:solidFill>
                  <a:srgbClr val="00CC00"/>
                </a:solidFill>
              </a:rPr>
              <a:t>Doc. Number: </a:t>
            </a:r>
            <a:r>
              <a:rPr lang="en-US" sz="1400" dirty="0" smtClean="0">
                <a:solidFill>
                  <a:srgbClr val="00CC00"/>
                </a:solidFill>
              </a:rPr>
              <a:t>811 </a:t>
            </a:r>
            <a:endParaRPr lang="en-US" sz="1400" dirty="0">
              <a:solidFill>
                <a:srgbClr val="00CC00"/>
              </a:solidFill>
            </a:endParaRPr>
          </a:p>
          <a:p>
            <a:pPr lvl="1"/>
            <a:r>
              <a:rPr lang="en-US" sz="1400" dirty="0">
                <a:solidFill>
                  <a:srgbClr val="00CC00"/>
                </a:solidFill>
              </a:rPr>
              <a:t>Title: cc09 comment resolution for CID 520</a:t>
            </a:r>
          </a:p>
          <a:p>
            <a:pPr lvl="1"/>
            <a:r>
              <a:rPr lang="en-US" sz="1400" dirty="0">
                <a:solidFill>
                  <a:srgbClr val="00CC00"/>
                </a:solidFill>
              </a:rPr>
              <a:t>Addressing CID: 520 (MAC</a:t>
            </a:r>
            <a:r>
              <a:rPr lang="en-US" sz="1400" dirty="0" smtClean="0">
                <a:solidFill>
                  <a:srgbClr val="00CC00"/>
                </a:solidFill>
              </a:rPr>
              <a:t>)</a:t>
            </a:r>
            <a:r>
              <a:rPr lang="en-US" sz="1100" dirty="0" smtClean="0">
                <a:solidFill>
                  <a:srgbClr val="00CC00"/>
                </a:solidFill>
              </a:rPr>
              <a:t> </a:t>
            </a:r>
            <a:r>
              <a:rPr lang="en-US" sz="1600" dirty="0">
                <a:solidFill>
                  <a:srgbClr val="00CC00"/>
                </a:solidFill>
              </a:rPr>
              <a:t>(No Comments)</a:t>
            </a:r>
            <a:endParaRPr lang="en-US" dirty="0">
              <a:solidFill>
                <a:srgbClr val="00CC00"/>
              </a:solidFill>
            </a:endParaRPr>
          </a:p>
          <a:p>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Wang Haiguang</a:t>
            </a:r>
          </a:p>
          <a:p>
            <a:pPr lvl="1"/>
            <a:r>
              <a:rPr lang="en-US" sz="1800" dirty="0">
                <a:solidFill>
                  <a:srgbClr val="00CC00"/>
                </a:solidFill>
              </a:rPr>
              <a:t>CC9-Comments-Resolution-CIDs-546+906</a:t>
            </a:r>
          </a:p>
          <a:p>
            <a:pPr lvl="1"/>
            <a:r>
              <a:rPr lang="en-US" sz="1800" dirty="0" smtClean="0">
                <a:solidFill>
                  <a:srgbClr val="00CC00"/>
                </a:solidFill>
              </a:rPr>
              <a:t>IEEE-802.11-13/0827r2</a:t>
            </a:r>
            <a:endParaRPr lang="en-US" sz="1800" dirty="0">
              <a:solidFill>
                <a:srgbClr val="00CC00"/>
              </a:solidFill>
            </a:endParaRPr>
          </a:p>
          <a:p>
            <a:pPr lvl="1"/>
            <a:r>
              <a:rPr lang="en-US" sz="1800" dirty="0">
                <a:solidFill>
                  <a:srgbClr val="00CC00"/>
                </a:solidFill>
              </a:rPr>
              <a:t>CIDs 546, </a:t>
            </a:r>
            <a:r>
              <a:rPr lang="en-US" sz="1800" dirty="0" smtClean="0">
                <a:solidFill>
                  <a:srgbClr val="00CC00"/>
                </a:solidFill>
              </a:rPr>
              <a:t>906 (No comments)</a:t>
            </a:r>
            <a:endParaRPr lang="en-US" sz="1800" dirty="0">
              <a:solidFill>
                <a:srgbClr val="00CC00"/>
              </a:solidFill>
            </a:endParaRPr>
          </a:p>
          <a:p>
            <a:pPr lvl="1"/>
            <a:endParaRPr lang="en-US" sz="1800" dirty="0"/>
          </a:p>
          <a:p>
            <a:pPr lvl="1"/>
            <a:r>
              <a:rPr lang="en-US" sz="1800" dirty="0">
                <a:solidFill>
                  <a:srgbClr val="00CC00"/>
                </a:solidFill>
              </a:rPr>
              <a:t>CC9-Comments-Resolution-CIDs-176+177+178+179+180+181+776</a:t>
            </a:r>
          </a:p>
          <a:p>
            <a:pPr lvl="1"/>
            <a:r>
              <a:rPr lang="en-US" sz="1800" dirty="0" smtClean="0">
                <a:solidFill>
                  <a:srgbClr val="00CC00"/>
                </a:solidFill>
              </a:rPr>
              <a:t>IEEE-802.11-13/0830r2 (Changed to Revise, will be r3)</a:t>
            </a:r>
            <a:endParaRPr lang="en-US" sz="1800" dirty="0">
              <a:solidFill>
                <a:srgbClr val="00CC00"/>
              </a:solidFill>
            </a:endParaRPr>
          </a:p>
          <a:p>
            <a:pPr lvl="1"/>
            <a:r>
              <a:rPr lang="en-US" sz="1800" dirty="0">
                <a:solidFill>
                  <a:srgbClr val="00CC00"/>
                </a:solidFill>
              </a:rPr>
              <a:t>CIDs 176, 177, 178, 179, 180, 181, 776</a:t>
            </a:r>
          </a:p>
          <a:p>
            <a:pPr lvl="1"/>
            <a:endParaRPr lang="en-US" sz="1800" dirty="0"/>
          </a:p>
          <a:p>
            <a:pPr lvl="1"/>
            <a:r>
              <a:rPr lang="en-US" sz="1800" dirty="0">
                <a:solidFill>
                  <a:srgbClr val="00CC00"/>
                </a:solidFill>
              </a:rPr>
              <a:t>CC9-Comments-Resolution-CIDs-887</a:t>
            </a:r>
          </a:p>
          <a:p>
            <a:pPr lvl="1"/>
            <a:r>
              <a:rPr lang="en-US" sz="1800" dirty="0">
                <a:solidFill>
                  <a:srgbClr val="00CC00"/>
                </a:solidFill>
              </a:rPr>
              <a:t>IEEE-802.11-13/0831r0</a:t>
            </a:r>
          </a:p>
          <a:p>
            <a:pPr lvl="1"/>
            <a:r>
              <a:rPr lang="en-US" sz="1800" dirty="0">
                <a:solidFill>
                  <a:srgbClr val="00CC00"/>
                </a:solidFill>
              </a:rPr>
              <a:t>CIDs </a:t>
            </a:r>
            <a:r>
              <a:rPr lang="en-US" sz="1800" dirty="0" smtClean="0">
                <a:solidFill>
                  <a:srgbClr val="00CC00"/>
                </a:solidFill>
              </a:rPr>
              <a:t>887 (No Discussion)</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Alfred Asterjadhi</a:t>
            </a:r>
          </a:p>
          <a:p>
            <a:r>
              <a:rPr lang="en-US" sz="1400" dirty="0" smtClean="0">
                <a:solidFill>
                  <a:srgbClr val="00CC00"/>
                </a:solidFill>
              </a:rPr>
              <a:t>11-13-0812-00-00ah-CC9-Resolution-CIDs-8+10+17+19+321+581</a:t>
            </a:r>
          </a:p>
          <a:p>
            <a:pPr lvl="1"/>
            <a:r>
              <a:rPr lang="en-US" sz="1100" dirty="0" smtClean="0">
                <a:solidFill>
                  <a:srgbClr val="00CC00"/>
                </a:solidFill>
              </a:rPr>
              <a:t>(Some comments changed to Revise, will become r1) </a:t>
            </a:r>
            <a:endParaRPr lang="en-US" sz="1100" dirty="0">
              <a:solidFill>
                <a:srgbClr val="00CC00"/>
              </a:solidFill>
            </a:endParaRPr>
          </a:p>
          <a:p>
            <a:r>
              <a:rPr lang="en-US" sz="1400" dirty="0">
                <a:solidFill>
                  <a:srgbClr val="00CC00"/>
                </a:solidFill>
              </a:rPr>
              <a:t>11-13-0814-00-00ah-CC9-Resolution-CIDs-14+253+484+485+486</a:t>
            </a:r>
          </a:p>
          <a:p>
            <a:pPr lvl="1"/>
            <a:r>
              <a:rPr lang="en-US" sz="1000" dirty="0">
                <a:solidFill>
                  <a:srgbClr val="00CC00"/>
                </a:solidFill>
              </a:rPr>
              <a:t>(Some comments changed to Revise, will become r1)</a:t>
            </a:r>
            <a:endParaRPr lang="en-US" sz="1000" dirty="0" smtClean="0"/>
          </a:p>
          <a:p>
            <a:r>
              <a:rPr lang="en-US" sz="1400" dirty="0" smtClean="0">
                <a:solidFill>
                  <a:srgbClr val="00CC00"/>
                </a:solidFill>
              </a:rPr>
              <a:t>11-13-0815-00-00ah-CC9-Resolution-CIDs-15+59+168</a:t>
            </a:r>
          </a:p>
          <a:p>
            <a:pPr lvl="1"/>
            <a:r>
              <a:rPr lang="en-US" sz="1000" dirty="0">
                <a:solidFill>
                  <a:srgbClr val="00CC00"/>
                </a:solidFill>
              </a:rPr>
              <a:t>(Some comments changed to Revise, will become r1</a:t>
            </a:r>
            <a:r>
              <a:rPr lang="en-US" sz="1000" dirty="0" smtClean="0">
                <a:solidFill>
                  <a:srgbClr val="00CC00"/>
                </a:solidFill>
              </a:rPr>
              <a:t>)</a:t>
            </a:r>
            <a:endParaRPr lang="en-US" sz="1000" dirty="0"/>
          </a:p>
          <a:p>
            <a:r>
              <a:rPr lang="en-US" sz="1400" dirty="0" smtClean="0">
                <a:solidFill>
                  <a:srgbClr val="00CC00"/>
                </a:solidFill>
              </a:rPr>
              <a:t>11-13-0816-00-00ah-CC9-Resolution-CIDs-18+119+360+532+533+660+661+662+869</a:t>
            </a:r>
          </a:p>
          <a:p>
            <a:pPr lvl="1"/>
            <a:r>
              <a:rPr lang="en-US" sz="1000" dirty="0">
                <a:solidFill>
                  <a:srgbClr val="00CC00"/>
                </a:solidFill>
              </a:rPr>
              <a:t>(Some comments changed to Revise, will become r1)</a:t>
            </a:r>
            <a:endParaRPr lang="en-US" sz="1000" dirty="0" smtClean="0">
              <a:solidFill>
                <a:srgbClr val="00CC00"/>
              </a:solidFill>
            </a:endParaRPr>
          </a:p>
          <a:p>
            <a:r>
              <a:rPr lang="en-US" sz="1400" dirty="0" smtClean="0">
                <a:solidFill>
                  <a:srgbClr val="00CC00"/>
                </a:solidFill>
              </a:rPr>
              <a:t>11-13-0817-00-00ah-CC9-Resolution-CIDs-20+111+336+625+814</a:t>
            </a:r>
          </a:p>
          <a:p>
            <a:pPr lvl="1"/>
            <a:r>
              <a:rPr lang="en-US" sz="1100" dirty="0">
                <a:solidFill>
                  <a:srgbClr val="00CC00"/>
                </a:solidFill>
              </a:rPr>
              <a:t>(Some comments changed to Revise, will become r1) </a:t>
            </a:r>
            <a:endParaRPr lang="en-US" sz="1400" dirty="0" smtClean="0"/>
          </a:p>
          <a:p>
            <a:r>
              <a:rPr lang="en-US" sz="1400" dirty="0" smtClean="0">
                <a:solidFill>
                  <a:srgbClr val="00CC00"/>
                </a:solidFill>
              </a:rPr>
              <a:t>11-13-0818-00-00ah-CC9-Resolution-CIDs-23+275+276+277+278</a:t>
            </a:r>
          </a:p>
          <a:p>
            <a:pPr lvl="1"/>
            <a:r>
              <a:rPr lang="en-US" sz="1000" dirty="0" smtClean="0">
                <a:solidFill>
                  <a:srgbClr val="00CC00"/>
                </a:solidFill>
              </a:rPr>
              <a:t>(will </a:t>
            </a:r>
            <a:r>
              <a:rPr lang="en-US" sz="1000" dirty="0">
                <a:solidFill>
                  <a:srgbClr val="00CC00"/>
                </a:solidFill>
              </a:rPr>
              <a:t>become r1</a:t>
            </a:r>
            <a:r>
              <a:rPr lang="en-US" sz="1000" dirty="0" smtClean="0">
                <a:solidFill>
                  <a:srgbClr val="00CC00"/>
                </a:solidFill>
              </a:rPr>
              <a:t>)</a:t>
            </a:r>
            <a:endParaRPr lang="en-US" sz="1000" dirty="0" smtClean="0"/>
          </a:p>
          <a:p>
            <a:r>
              <a:rPr lang="en-US" sz="1400" dirty="0" smtClean="0">
                <a:solidFill>
                  <a:srgbClr val="00CC00"/>
                </a:solidFill>
              </a:rPr>
              <a:t>11-13-0820-00-00ah-CC9-Resolution-CIDs-32+54+187+188+240+417+543+821</a:t>
            </a:r>
            <a:endParaRPr lang="en-US" sz="1400" dirty="0">
              <a:solidFill>
                <a:srgbClr val="00CC00"/>
              </a:solidFill>
            </a:endParaRPr>
          </a:p>
          <a:p>
            <a:pPr lvl="1"/>
            <a:r>
              <a:rPr lang="en-US" sz="1200" dirty="0" smtClean="0">
                <a:solidFill>
                  <a:srgbClr val="00CC00"/>
                </a:solidFill>
              </a:rPr>
              <a:t>CIDs 187, 188 transferred from the Editor to Alfred</a:t>
            </a:r>
          </a:p>
          <a:p>
            <a:pPr lvl="1"/>
            <a:r>
              <a:rPr lang="en-US" sz="1200" dirty="0">
                <a:solidFill>
                  <a:srgbClr val="00CC00"/>
                </a:solidFill>
              </a:rPr>
              <a:t>(will become r1)</a:t>
            </a:r>
            <a:endParaRPr lang="en-US" sz="1200" dirty="0" smtClean="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6b)</a:t>
            </a:r>
            <a:endParaRPr lang="en-US" dirty="0"/>
          </a:p>
        </p:txBody>
      </p:sp>
      <p:sp>
        <p:nvSpPr>
          <p:cNvPr id="3" name="Content Placeholder 2"/>
          <p:cNvSpPr>
            <a:spLocks noGrp="1"/>
          </p:cNvSpPr>
          <p:nvPr>
            <p:ph idx="1"/>
          </p:nvPr>
        </p:nvSpPr>
        <p:spPr/>
        <p:txBody>
          <a:bodyPr/>
          <a:lstStyle/>
          <a:p>
            <a:pPr marL="0" indent="0">
              <a:buNone/>
            </a:pPr>
            <a:r>
              <a:rPr lang="en-US" sz="1400" dirty="0" smtClean="0">
                <a:solidFill>
                  <a:srgbClr val="00CC00"/>
                </a:solidFill>
              </a:rPr>
              <a:t>WED PM2</a:t>
            </a:r>
          </a:p>
          <a:p>
            <a:pPr marL="0" indent="0">
              <a:buNone/>
            </a:pPr>
            <a:endParaRPr lang="en-US" sz="1000" dirty="0"/>
          </a:p>
          <a:p>
            <a:r>
              <a:rPr lang="en-US" sz="1800" dirty="0" smtClean="0">
                <a:solidFill>
                  <a:srgbClr val="00CC00"/>
                </a:solidFill>
              </a:rPr>
              <a:t>11-13-0821-00-00ah-CC9-Resolution-CIDs-254+303</a:t>
            </a:r>
            <a:r>
              <a:rPr lang="en-US" sz="1800" strike="sngStrike" dirty="0" smtClean="0">
                <a:solidFill>
                  <a:srgbClr val="FF0000"/>
                </a:solidFill>
              </a:rPr>
              <a:t>+304</a:t>
            </a:r>
            <a:r>
              <a:rPr lang="en-US" sz="1800" dirty="0" smtClean="0">
                <a:solidFill>
                  <a:srgbClr val="00CC00"/>
                </a:solidFill>
              </a:rPr>
              <a:t>+305+324+363+364+745+841+961+962+985</a:t>
            </a:r>
          </a:p>
          <a:p>
            <a:pPr lvl="1"/>
            <a:r>
              <a:rPr lang="en-US" sz="1400" dirty="0" smtClean="0">
                <a:solidFill>
                  <a:srgbClr val="00CC00"/>
                </a:solidFill>
              </a:rPr>
              <a:t>254,303</a:t>
            </a:r>
            <a:r>
              <a:rPr lang="en-US" sz="1400" strike="sngStrike" dirty="0" smtClean="0">
                <a:solidFill>
                  <a:srgbClr val="FF0000"/>
                </a:solidFill>
              </a:rPr>
              <a:t>,304</a:t>
            </a:r>
            <a:r>
              <a:rPr lang="en-US" sz="1400" dirty="0" smtClean="0">
                <a:solidFill>
                  <a:srgbClr val="00CC00"/>
                </a:solidFill>
              </a:rPr>
              <a:t>,305,324,363,364,745,841   ,961,962,985</a:t>
            </a:r>
          </a:p>
          <a:p>
            <a:pPr lvl="1"/>
            <a:r>
              <a:rPr lang="en-US" sz="1400" dirty="0" smtClean="0">
                <a:solidFill>
                  <a:srgbClr val="00CC00"/>
                </a:solidFill>
              </a:rPr>
              <a:t>CID 363 transferred from Editor to Alfred</a:t>
            </a:r>
          </a:p>
          <a:p>
            <a:pPr lvl="1"/>
            <a:r>
              <a:rPr lang="en-US" sz="1800" dirty="0" smtClean="0">
                <a:solidFill>
                  <a:srgbClr val="FF0000"/>
                </a:solidFill>
              </a:rPr>
              <a:t>304 deferred</a:t>
            </a:r>
          </a:p>
          <a:p>
            <a:pPr lvl="1"/>
            <a:r>
              <a:rPr lang="en-US" sz="1800" dirty="0" smtClean="0">
                <a:solidFill>
                  <a:srgbClr val="00CC00"/>
                </a:solidFill>
              </a:rPr>
              <a:t>Some resolutions revised</a:t>
            </a:r>
          </a:p>
          <a:p>
            <a:pPr lvl="1"/>
            <a:r>
              <a:rPr lang="en-US" sz="1800" dirty="0" smtClean="0">
                <a:solidFill>
                  <a:srgbClr val="00CC00"/>
                </a:solidFill>
              </a:rPr>
              <a:t>Will become r1</a:t>
            </a:r>
            <a:endParaRPr lang="en-US" sz="1800" dirty="0" smtClean="0"/>
          </a:p>
          <a:p>
            <a:r>
              <a:rPr lang="en-US" sz="1800" dirty="0" smtClean="0">
                <a:solidFill>
                  <a:srgbClr val="00CC00"/>
                </a:solidFill>
              </a:rPr>
              <a:t>11-13-0822-03-00ah-CC9-Resolution-CIDs-746+747+748+924</a:t>
            </a:r>
          </a:p>
          <a:p>
            <a:pPr lvl="1"/>
            <a:r>
              <a:rPr lang="en-US" sz="1600" dirty="0" smtClean="0">
                <a:solidFill>
                  <a:srgbClr val="00CC00"/>
                </a:solidFill>
              </a:rPr>
              <a:t>(No comments)</a:t>
            </a:r>
            <a:endParaRPr lang="en-US" sz="1800" dirty="0" smtClean="0"/>
          </a:p>
          <a:p>
            <a:r>
              <a:rPr lang="en-US" sz="1800" dirty="0" smtClean="0">
                <a:solidFill>
                  <a:srgbClr val="00CC00"/>
                </a:solidFill>
              </a:rPr>
              <a:t>11-13-0823-00-00ah-CC9-Resolution-CIDs-74+562+914+915</a:t>
            </a:r>
            <a:endParaRPr lang="en-US" sz="1800" dirty="0">
              <a:solidFill>
                <a:srgbClr val="00CC00"/>
              </a:solidFill>
            </a:endParaRPr>
          </a:p>
          <a:p>
            <a:pPr marL="685800" lvl="2" indent="-342900"/>
            <a:r>
              <a:rPr lang="en-US" sz="1600" dirty="0">
                <a:solidFill>
                  <a:srgbClr val="00CC00"/>
                </a:solidFill>
              </a:rPr>
              <a:t>(</a:t>
            </a:r>
            <a:r>
              <a:rPr lang="en-US" sz="1600" dirty="0" smtClean="0">
                <a:solidFill>
                  <a:srgbClr val="00CC00"/>
                </a:solidFill>
              </a:rPr>
              <a:t>No </a:t>
            </a:r>
            <a:r>
              <a:rPr lang="en-US" sz="1600" dirty="0">
                <a:solidFill>
                  <a:srgbClr val="00CC00"/>
                </a:solidFill>
              </a:rPr>
              <a:t>comments</a:t>
            </a:r>
            <a:r>
              <a:rPr lang="en-US" sz="1600" dirty="0" smtClean="0">
                <a:solidFill>
                  <a:srgbClr val="00CC00"/>
                </a:solidFill>
              </a:rPr>
              <a:t>)</a:t>
            </a:r>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734760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6c)</a:t>
            </a:r>
            <a:endParaRPr lang="en-US" dirty="0"/>
          </a:p>
        </p:txBody>
      </p:sp>
      <p:sp>
        <p:nvSpPr>
          <p:cNvPr id="3" name="Content Placeholder 2"/>
          <p:cNvSpPr>
            <a:spLocks noGrp="1"/>
          </p:cNvSpPr>
          <p:nvPr>
            <p:ph idx="1"/>
          </p:nvPr>
        </p:nvSpPr>
        <p:spPr/>
        <p:txBody>
          <a:bodyPr/>
          <a:lstStyle/>
          <a:p>
            <a:r>
              <a:rPr lang="en-US" sz="1800" dirty="0">
                <a:solidFill>
                  <a:srgbClr val="00CC00"/>
                </a:solidFill>
              </a:rPr>
              <a:t>11-13-</a:t>
            </a:r>
            <a:r>
              <a:rPr lang="en-US" sz="1600" dirty="0">
                <a:solidFill>
                  <a:srgbClr val="00CC00"/>
                </a:solidFill>
              </a:rPr>
              <a:t>898</a:t>
            </a:r>
          </a:p>
          <a:p>
            <a:pPr lvl="1"/>
            <a:r>
              <a:rPr lang="en-US" sz="1400" dirty="0">
                <a:solidFill>
                  <a:srgbClr val="00CC00"/>
                </a:solidFill>
              </a:rPr>
              <a:t>Not related to a CID</a:t>
            </a:r>
          </a:p>
          <a:p>
            <a:r>
              <a:rPr lang="en-US" sz="1800" dirty="0">
                <a:solidFill>
                  <a:srgbClr val="00CC00"/>
                </a:solidFill>
              </a:rPr>
              <a:t>11-13-</a:t>
            </a:r>
            <a:r>
              <a:rPr lang="en-US" sz="1600" dirty="0">
                <a:solidFill>
                  <a:srgbClr val="00CC00"/>
                </a:solidFill>
              </a:rPr>
              <a:t>899</a:t>
            </a:r>
          </a:p>
          <a:p>
            <a:pPr lvl="1"/>
            <a:r>
              <a:rPr lang="en-US" sz="1600" dirty="0">
                <a:solidFill>
                  <a:srgbClr val="00CC00"/>
                </a:solidFill>
              </a:rPr>
              <a:t>Presentation only, no </a:t>
            </a:r>
            <a:r>
              <a:rPr lang="en-US" sz="1600" dirty="0" err="1">
                <a:solidFill>
                  <a:srgbClr val="00CC00"/>
                </a:solidFill>
              </a:rPr>
              <a:t>Strawpoll</a:t>
            </a:r>
            <a:r>
              <a:rPr lang="en-US" sz="1600" dirty="0">
                <a:solidFill>
                  <a:srgbClr val="00CC00"/>
                </a:solidFill>
              </a:rPr>
              <a:t> </a:t>
            </a:r>
            <a:r>
              <a:rPr lang="en-US" sz="1000" dirty="0">
                <a:solidFill>
                  <a:srgbClr val="00CC00"/>
                </a:solidFill>
              </a:rPr>
              <a:t> </a:t>
            </a:r>
          </a:p>
          <a:p>
            <a:endParaRPr lang="en-US" sz="1400" dirty="0" smtClean="0"/>
          </a:p>
          <a:p>
            <a:r>
              <a:rPr lang="en-US" sz="1400" dirty="0" smtClean="0">
                <a:solidFill>
                  <a:srgbClr val="00CC00"/>
                </a:solidFill>
              </a:rPr>
              <a:t>11-13-0824-00-00ah-CC9-Resolution-CIDs-12+560+561+563</a:t>
            </a:r>
          </a:p>
          <a:p>
            <a:pPr lvl="1"/>
            <a:r>
              <a:rPr lang="en-US" sz="1000" dirty="0" smtClean="0">
                <a:solidFill>
                  <a:srgbClr val="00CC00"/>
                </a:solidFill>
              </a:rPr>
              <a:t>(No comments)</a:t>
            </a:r>
          </a:p>
          <a:p>
            <a:pPr marL="0" indent="0">
              <a:buNone/>
            </a:pPr>
            <a:endParaRPr lang="en-US" sz="1400" dirty="0" smtClean="0"/>
          </a:p>
          <a:p>
            <a:r>
              <a:rPr lang="en-US" sz="1400" dirty="0" smtClean="0">
                <a:solidFill>
                  <a:srgbClr val="00CC00"/>
                </a:solidFill>
              </a:rPr>
              <a:t>11-13-0825-00-00ah-CC9-Resolution-CIDs-27</a:t>
            </a:r>
          </a:p>
          <a:p>
            <a:pPr lvl="1"/>
            <a:r>
              <a:rPr lang="en-US" sz="1000" dirty="0" smtClean="0">
                <a:solidFill>
                  <a:srgbClr val="00CC00"/>
                </a:solidFill>
              </a:rPr>
              <a:t>-(no </a:t>
            </a:r>
            <a:r>
              <a:rPr lang="en-US" sz="1000" dirty="0" err="1" smtClean="0">
                <a:solidFill>
                  <a:srgbClr val="00CC00"/>
                </a:solidFill>
              </a:rPr>
              <a:t>commentss</a:t>
            </a:r>
            <a:r>
              <a:rPr lang="en-US" sz="1000" dirty="0" smtClean="0">
                <a:solidFill>
                  <a:srgbClr val="00CC00"/>
                </a:solidFill>
              </a:rPr>
              <a:t>)</a:t>
            </a:r>
            <a:endParaRPr lang="en-US" sz="1000" dirty="0">
              <a:solidFill>
                <a:srgbClr val="00CC00"/>
              </a:solidFill>
            </a:endParaRP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0443678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solidFill>
                  <a:srgbClr val="00CC00"/>
                </a:solidFill>
              </a:rPr>
              <a:t>Mitsuru </a:t>
            </a:r>
            <a:r>
              <a:rPr lang="en-US" dirty="0" err="1">
                <a:solidFill>
                  <a:srgbClr val="00CC00"/>
                </a:solidFill>
              </a:rPr>
              <a:t>Iwaoka</a:t>
            </a:r>
            <a:endParaRPr lang="en-US" dirty="0" smtClean="0">
              <a:solidFill>
                <a:srgbClr val="00CC00"/>
              </a:solidFill>
            </a:endParaRPr>
          </a:p>
          <a:p>
            <a:r>
              <a:rPr lang="en-US" dirty="0">
                <a:solidFill>
                  <a:srgbClr val="00CC00"/>
                </a:solidFill>
              </a:rPr>
              <a:t>11/13-0793 CC9 Comment Resolutions for CID </a:t>
            </a:r>
            <a:r>
              <a:rPr lang="en-US" dirty="0" smtClean="0">
                <a:solidFill>
                  <a:srgbClr val="00CC00"/>
                </a:solidFill>
              </a:rPr>
              <a:t>395,396,399,400,524,525,529,547,624</a:t>
            </a:r>
          </a:p>
          <a:p>
            <a:pPr lvl="1"/>
            <a:r>
              <a:rPr lang="en-US" dirty="0" smtClean="0">
                <a:solidFill>
                  <a:srgbClr val="00CC00"/>
                </a:solidFill>
              </a:rPr>
              <a:t>For </a:t>
            </a:r>
            <a:r>
              <a:rPr lang="en-US" dirty="0">
                <a:solidFill>
                  <a:srgbClr val="00CC00"/>
                </a:solidFill>
              </a:rPr>
              <a:t>MAC comments of CID  395,396,399,400,524,525,529,547 and 624</a:t>
            </a:r>
          </a:p>
          <a:p>
            <a:pPr lvl="1"/>
            <a:r>
              <a:rPr lang="en-US" dirty="0" smtClean="0">
                <a:solidFill>
                  <a:srgbClr val="00CC00"/>
                </a:solidFill>
              </a:rPr>
              <a:t>The </a:t>
            </a:r>
            <a:r>
              <a:rPr lang="en-US" dirty="0">
                <a:solidFill>
                  <a:srgbClr val="00CC00"/>
                </a:solidFill>
              </a:rPr>
              <a:t>resolution of CID 547 may depend on CID 74 and 562, and need some days to upload</a:t>
            </a:r>
            <a:r>
              <a:rPr lang="en-US" dirty="0" smtClean="0">
                <a:solidFill>
                  <a:srgbClr val="00CC00"/>
                </a:solidFill>
              </a:rPr>
              <a:t>.</a:t>
            </a:r>
            <a:endParaRPr lang="en-US" dirty="0" smtClean="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sz="1600" dirty="0" smtClean="0"/>
              <a:t>THU AM1</a:t>
            </a:r>
          </a:p>
          <a:p>
            <a:endParaRPr lang="en-US" dirty="0" smtClean="0"/>
          </a:p>
          <a:p>
            <a:r>
              <a:rPr lang="en-US" dirty="0" smtClean="0"/>
              <a:t>Yuan Zhou</a:t>
            </a:r>
          </a:p>
          <a:p>
            <a:pPr lvl="1"/>
            <a:r>
              <a:rPr lang="fr-FR" sz="1600" b="0" dirty="0">
                <a:solidFill>
                  <a:srgbClr val="00CC00"/>
                </a:solidFill>
              </a:rPr>
              <a:t>DCN 0832- </a:t>
            </a:r>
            <a:r>
              <a:rPr lang="fr-FR" sz="1600" b="0" dirty="0" smtClean="0">
                <a:solidFill>
                  <a:srgbClr val="00CC00"/>
                </a:solidFill>
              </a:rPr>
              <a:t>CC9-Comments-Resolution-CID-927</a:t>
            </a:r>
          </a:p>
          <a:p>
            <a:pPr lvl="2"/>
            <a:r>
              <a:rPr lang="fr-FR" sz="1400" dirty="0" smtClean="0">
                <a:solidFill>
                  <a:srgbClr val="00CC00"/>
                </a:solidFill>
              </a:rPr>
              <a:t>(R2, No </a:t>
            </a:r>
            <a:r>
              <a:rPr lang="fr-FR" sz="1400" dirty="0" err="1" smtClean="0">
                <a:solidFill>
                  <a:srgbClr val="00CC00"/>
                </a:solidFill>
              </a:rPr>
              <a:t>Comments</a:t>
            </a:r>
            <a:r>
              <a:rPr lang="fr-FR" sz="1400" dirty="0">
                <a:solidFill>
                  <a:srgbClr val="00CC00"/>
                </a:solidFill>
              </a:rPr>
              <a:t>)</a:t>
            </a:r>
            <a:endParaRPr lang="fr-FR" sz="1400" b="0" dirty="0">
              <a:solidFill>
                <a:srgbClr val="00CC00"/>
              </a:solidFill>
            </a:endParaRPr>
          </a:p>
          <a:p>
            <a:pPr lvl="1"/>
            <a:endParaRPr lang="fr-FR" sz="1600" b="0" dirty="0" smtClean="0">
              <a:solidFill>
                <a:srgbClr val="FF0000"/>
              </a:solidFill>
            </a:endParaRPr>
          </a:p>
          <a:p>
            <a:pPr lvl="1"/>
            <a:r>
              <a:rPr lang="fr-FR" sz="1600" b="0" dirty="0" smtClean="0">
                <a:solidFill>
                  <a:srgbClr val="FF0000"/>
                </a:solidFill>
              </a:rPr>
              <a:t>DCN </a:t>
            </a:r>
            <a:r>
              <a:rPr lang="fr-FR" sz="1600" b="0" dirty="0">
                <a:solidFill>
                  <a:srgbClr val="FF0000"/>
                </a:solidFill>
              </a:rPr>
              <a:t>0833- </a:t>
            </a:r>
            <a:r>
              <a:rPr lang="fr-FR" sz="1600" b="0" dirty="0" smtClean="0">
                <a:solidFill>
                  <a:srgbClr val="FF0000"/>
                </a:solidFill>
              </a:rPr>
              <a:t>CC9-Comments-Resolution-CIDs-85+460+928</a:t>
            </a:r>
          </a:p>
          <a:p>
            <a:pPr lvl="2"/>
            <a:r>
              <a:rPr lang="fr-FR" sz="1400" dirty="0" err="1" smtClean="0">
                <a:solidFill>
                  <a:srgbClr val="FF0000"/>
                </a:solidFill>
              </a:rPr>
              <a:t>Chitto</a:t>
            </a:r>
            <a:r>
              <a:rPr lang="fr-FR" sz="1400" dirty="0" smtClean="0">
                <a:solidFill>
                  <a:srgbClr val="FF0000"/>
                </a:solidFill>
              </a:rPr>
              <a:t> </a:t>
            </a:r>
            <a:r>
              <a:rPr lang="fr-FR" sz="1400" dirty="0" err="1" smtClean="0">
                <a:solidFill>
                  <a:srgbClr val="FF0000"/>
                </a:solidFill>
              </a:rPr>
              <a:t>is</a:t>
            </a:r>
            <a:r>
              <a:rPr lang="fr-FR" sz="1400" dirty="0" smtClean="0">
                <a:solidFill>
                  <a:srgbClr val="FF0000"/>
                </a:solidFill>
              </a:rPr>
              <a:t> </a:t>
            </a:r>
            <a:r>
              <a:rPr lang="fr-FR" sz="1400" dirty="0" err="1" smtClean="0">
                <a:solidFill>
                  <a:srgbClr val="FF0000"/>
                </a:solidFill>
              </a:rPr>
              <a:t>also</a:t>
            </a:r>
            <a:r>
              <a:rPr lang="fr-FR" sz="1400" dirty="0" smtClean="0">
                <a:solidFill>
                  <a:srgbClr val="FF0000"/>
                </a:solidFill>
              </a:rPr>
              <a:t> </a:t>
            </a:r>
            <a:r>
              <a:rPr lang="fr-FR" sz="1400" dirty="0" err="1" smtClean="0">
                <a:solidFill>
                  <a:srgbClr val="FF0000"/>
                </a:solidFill>
              </a:rPr>
              <a:t>dealing</a:t>
            </a:r>
            <a:r>
              <a:rPr lang="fr-FR" sz="1400" dirty="0" smtClean="0">
                <a:solidFill>
                  <a:srgbClr val="FF0000"/>
                </a:solidFill>
              </a:rPr>
              <a:t> </a:t>
            </a:r>
            <a:r>
              <a:rPr lang="fr-FR" sz="1400" dirty="0" err="1" smtClean="0">
                <a:solidFill>
                  <a:srgbClr val="FF0000"/>
                </a:solidFill>
              </a:rPr>
              <a:t>with</a:t>
            </a:r>
            <a:r>
              <a:rPr lang="fr-FR" sz="1400" dirty="0" smtClean="0">
                <a:solidFill>
                  <a:srgbClr val="FF0000"/>
                </a:solidFill>
              </a:rPr>
              <a:t> 85, 460; </a:t>
            </a:r>
            <a:r>
              <a:rPr lang="fr-FR" sz="1400" dirty="0" err="1" smtClean="0">
                <a:solidFill>
                  <a:srgbClr val="FF0000"/>
                </a:solidFill>
              </a:rPr>
              <a:t>Chitto</a:t>
            </a:r>
            <a:r>
              <a:rPr lang="fr-FR" sz="1400" dirty="0" smtClean="0">
                <a:solidFill>
                  <a:srgbClr val="FF0000"/>
                </a:solidFill>
              </a:rPr>
              <a:t> </a:t>
            </a:r>
            <a:r>
              <a:rPr lang="fr-FR" sz="1400" dirty="0" err="1" smtClean="0">
                <a:solidFill>
                  <a:srgbClr val="FF0000"/>
                </a:solidFill>
              </a:rPr>
              <a:t>requests</a:t>
            </a:r>
            <a:r>
              <a:rPr lang="fr-FR" sz="1400" dirty="0" smtClean="0">
                <a:solidFill>
                  <a:srgbClr val="FF0000"/>
                </a:solidFill>
              </a:rPr>
              <a:t> to </a:t>
            </a:r>
            <a:r>
              <a:rPr lang="fr-FR" sz="1400" dirty="0" err="1" smtClean="0">
                <a:solidFill>
                  <a:srgbClr val="FF0000"/>
                </a:solidFill>
              </a:rPr>
              <a:t>postpone</a:t>
            </a:r>
            <a:r>
              <a:rPr lang="fr-FR" sz="1400" dirty="0" smtClean="0">
                <a:solidFill>
                  <a:srgbClr val="FF0000"/>
                </a:solidFill>
              </a:rPr>
              <a:t> and </a:t>
            </a:r>
            <a:r>
              <a:rPr lang="fr-FR" sz="1400" dirty="0" err="1" smtClean="0">
                <a:solidFill>
                  <a:srgbClr val="FF0000"/>
                </a:solidFill>
              </a:rPr>
              <a:t>present</a:t>
            </a:r>
            <a:r>
              <a:rPr lang="fr-FR" sz="1400" dirty="0" smtClean="0">
                <a:solidFill>
                  <a:srgbClr val="FF0000"/>
                </a:solidFill>
              </a:rPr>
              <a:t> </a:t>
            </a:r>
            <a:r>
              <a:rPr lang="fr-FR" sz="1400" dirty="0" err="1" smtClean="0">
                <a:solidFill>
                  <a:srgbClr val="FF0000"/>
                </a:solidFill>
              </a:rPr>
              <a:t>his</a:t>
            </a:r>
            <a:r>
              <a:rPr lang="fr-FR" sz="1400" dirty="0" smtClean="0">
                <a:solidFill>
                  <a:srgbClr val="FF0000"/>
                </a:solidFill>
              </a:rPr>
              <a:t> </a:t>
            </a:r>
            <a:r>
              <a:rPr lang="fr-FR" sz="1400" dirty="0" err="1" smtClean="0">
                <a:solidFill>
                  <a:srgbClr val="FF0000"/>
                </a:solidFill>
              </a:rPr>
              <a:t>resolution</a:t>
            </a:r>
            <a:r>
              <a:rPr lang="fr-FR" sz="1400" dirty="0" smtClean="0">
                <a:solidFill>
                  <a:srgbClr val="FF0000"/>
                </a:solidFill>
              </a:rPr>
              <a:t> first.   </a:t>
            </a:r>
            <a:endParaRPr lang="fr-FR" sz="1400" dirty="0">
              <a:solidFill>
                <a:srgbClr val="FF0000"/>
              </a:solidFill>
            </a:endParaRPr>
          </a:p>
          <a:p>
            <a:pPr lvl="2"/>
            <a:r>
              <a:rPr lang="fr-FR" sz="1400" dirty="0" smtClean="0">
                <a:solidFill>
                  <a:srgbClr val="FF0000"/>
                </a:solidFill>
              </a:rPr>
              <a:t>928;  </a:t>
            </a:r>
            <a:r>
              <a:rPr lang="fr-FR" sz="1400" b="0" dirty="0" err="1" smtClean="0">
                <a:solidFill>
                  <a:srgbClr val="FF0000"/>
                </a:solidFill>
              </a:rPr>
              <a:t>Resolution</a:t>
            </a:r>
            <a:r>
              <a:rPr lang="fr-FR" sz="1400" b="0" dirty="0" smtClean="0">
                <a:solidFill>
                  <a:srgbClr val="FF0000"/>
                </a:solidFill>
              </a:rPr>
              <a:t> </a:t>
            </a:r>
            <a:r>
              <a:rPr lang="fr-FR" sz="1400" b="0" dirty="0" err="1" smtClean="0">
                <a:solidFill>
                  <a:srgbClr val="FF0000"/>
                </a:solidFill>
              </a:rPr>
              <a:t>is</a:t>
            </a:r>
            <a:r>
              <a:rPr lang="fr-FR" sz="1400" b="0" dirty="0" smtClean="0">
                <a:solidFill>
                  <a:srgbClr val="FF0000"/>
                </a:solidFill>
              </a:rPr>
              <a:t> </a:t>
            </a:r>
            <a:r>
              <a:rPr lang="fr-FR" sz="1400" b="0" dirty="0" err="1" smtClean="0">
                <a:solidFill>
                  <a:srgbClr val="FF0000"/>
                </a:solidFill>
              </a:rPr>
              <a:t>different</a:t>
            </a:r>
            <a:r>
              <a:rPr lang="fr-FR" sz="1400" dirty="0" smtClean="0">
                <a:solidFill>
                  <a:srgbClr val="FF0000"/>
                </a:solidFill>
              </a:rPr>
              <a:t>: </a:t>
            </a:r>
            <a:r>
              <a:rPr lang="fr-FR" sz="1400" dirty="0" err="1" smtClean="0">
                <a:solidFill>
                  <a:srgbClr val="FF0000"/>
                </a:solidFill>
              </a:rPr>
              <a:t>Chitto</a:t>
            </a:r>
            <a:r>
              <a:rPr lang="fr-FR" sz="1400" dirty="0" smtClean="0">
                <a:solidFill>
                  <a:srgbClr val="FF0000"/>
                </a:solidFill>
              </a:rPr>
              <a:t> </a:t>
            </a:r>
            <a:r>
              <a:rPr lang="fr-FR" sz="1400" dirty="0" err="1" smtClean="0">
                <a:solidFill>
                  <a:srgbClr val="FF0000"/>
                </a:solidFill>
              </a:rPr>
              <a:t>requests</a:t>
            </a:r>
            <a:r>
              <a:rPr lang="fr-FR" sz="1400" dirty="0" smtClean="0">
                <a:solidFill>
                  <a:srgbClr val="FF0000"/>
                </a:solidFill>
              </a:rPr>
              <a:t> to </a:t>
            </a:r>
            <a:r>
              <a:rPr lang="fr-FR" sz="1400" dirty="0" err="1" smtClean="0">
                <a:solidFill>
                  <a:srgbClr val="FF0000"/>
                </a:solidFill>
              </a:rPr>
              <a:t>present</a:t>
            </a:r>
            <a:r>
              <a:rPr lang="fr-FR" sz="1400" dirty="0" smtClean="0">
                <a:solidFill>
                  <a:srgbClr val="FF0000"/>
                </a:solidFill>
              </a:rPr>
              <a:t> first.</a:t>
            </a:r>
          </a:p>
          <a:p>
            <a:pPr marL="857250" lvl="2" indent="0">
              <a:buNone/>
            </a:pPr>
            <a:r>
              <a:rPr lang="fr-FR" sz="1400" dirty="0" smtClean="0"/>
              <a:t> </a:t>
            </a:r>
            <a:endParaRPr lang="fr-FR" sz="1600" b="0" dirty="0" smtClean="0"/>
          </a:p>
          <a:p>
            <a:pPr lvl="1"/>
            <a:r>
              <a:rPr lang="fr-FR" sz="1600" b="0" dirty="0" smtClean="0">
                <a:solidFill>
                  <a:srgbClr val="00CC00"/>
                </a:solidFill>
              </a:rPr>
              <a:t>DCN-0834- CC9-Comments-Resolution-CIDs-473+474</a:t>
            </a:r>
          </a:p>
          <a:p>
            <a:pPr lvl="2"/>
            <a:r>
              <a:rPr lang="fr-FR" sz="1400" dirty="0" err="1" smtClean="0">
                <a:solidFill>
                  <a:srgbClr val="00CC00"/>
                </a:solidFill>
              </a:rPr>
              <a:t>Withdrawn</a:t>
            </a:r>
            <a:r>
              <a:rPr lang="fr-FR" sz="1400" dirty="0">
                <a:solidFill>
                  <a:srgbClr val="00CC00"/>
                </a:solidFill>
              </a:rPr>
              <a:t> </a:t>
            </a:r>
            <a:r>
              <a:rPr lang="fr-FR" sz="1400" dirty="0" smtClean="0">
                <a:solidFill>
                  <a:srgbClr val="00CC00"/>
                </a:solidFill>
              </a:rPr>
              <a:t>– </a:t>
            </a:r>
            <a:r>
              <a:rPr lang="fr-FR" sz="1400" dirty="0" err="1" smtClean="0">
                <a:solidFill>
                  <a:srgbClr val="00CC00"/>
                </a:solidFill>
              </a:rPr>
              <a:t>replaced</a:t>
            </a:r>
            <a:r>
              <a:rPr lang="fr-FR" sz="1400" dirty="0" smtClean="0">
                <a:solidFill>
                  <a:srgbClr val="00CC00"/>
                </a:solidFill>
              </a:rPr>
              <a:t> by doc 813 </a:t>
            </a:r>
            <a:r>
              <a:rPr lang="fr-FR" sz="1400" dirty="0" err="1" smtClean="0">
                <a:solidFill>
                  <a:srgbClr val="00CC00"/>
                </a:solidFill>
              </a:rPr>
              <a:t>from</a:t>
            </a:r>
            <a:r>
              <a:rPr lang="fr-FR" sz="1400" dirty="0" smtClean="0">
                <a:solidFill>
                  <a:srgbClr val="00CC00"/>
                </a:solidFill>
              </a:rPr>
              <a:t> </a:t>
            </a:r>
            <a:r>
              <a:rPr lang="fr-FR" sz="1400" dirty="0" err="1" smtClean="0">
                <a:solidFill>
                  <a:srgbClr val="00CC00"/>
                </a:solidFill>
              </a:rPr>
              <a:t>Chittabrata</a:t>
            </a:r>
            <a:endParaRPr lang="fr-FR" sz="1400" dirty="0">
              <a:solidFill>
                <a:srgbClr val="00CC00"/>
              </a:solidFill>
            </a:endParaRPr>
          </a:p>
          <a:p>
            <a:pPr lvl="2"/>
            <a:endParaRPr lang="fr-FR" b="0" dirty="0"/>
          </a:p>
          <a:p>
            <a:pPr marL="457200" lvl="1" indent="0">
              <a:buNone/>
            </a:pP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(9)</a:t>
            </a:r>
            <a:endParaRPr lang="en-US" dirty="0"/>
          </a:p>
        </p:txBody>
      </p:sp>
      <p:sp>
        <p:nvSpPr>
          <p:cNvPr id="3" name="Content Placeholder 2"/>
          <p:cNvSpPr>
            <a:spLocks noGrp="1"/>
          </p:cNvSpPr>
          <p:nvPr>
            <p:ph idx="1"/>
          </p:nvPr>
        </p:nvSpPr>
        <p:spPr/>
        <p:txBody>
          <a:bodyPr/>
          <a:lstStyle/>
          <a:p>
            <a:r>
              <a:rPr lang="en-US" dirty="0" err="1" smtClean="0"/>
              <a:t>Chittabrata</a:t>
            </a:r>
            <a:r>
              <a:rPr lang="en-US" dirty="0" smtClean="0"/>
              <a:t> </a:t>
            </a:r>
            <a:r>
              <a:rPr lang="en-US" dirty="0"/>
              <a:t>Ghosh</a:t>
            </a:r>
          </a:p>
          <a:p>
            <a:pPr lvl="1"/>
            <a:r>
              <a:rPr lang="en-US" sz="1600" dirty="0" smtClean="0">
                <a:solidFill>
                  <a:srgbClr val="00CC00"/>
                </a:solidFill>
              </a:rPr>
              <a:t>11-13-0813-00-00ah-cc09-comment-resolution-for-clause-8-4-2-170b.docs</a:t>
            </a:r>
          </a:p>
          <a:p>
            <a:pPr lvl="2"/>
            <a:r>
              <a:rPr lang="en-US" sz="1400" dirty="0" smtClean="0">
                <a:solidFill>
                  <a:srgbClr val="00CC00"/>
                </a:solidFill>
              </a:rPr>
              <a:t>One modification</a:t>
            </a:r>
          </a:p>
          <a:p>
            <a:pPr lvl="2"/>
            <a:r>
              <a:rPr lang="en-US" sz="1400" dirty="0" smtClean="0">
                <a:solidFill>
                  <a:srgbClr val="00CC00"/>
                </a:solidFill>
              </a:rPr>
              <a:t>Will be r3 (note on the server there was r2, but presentation was based on r1)</a:t>
            </a:r>
            <a:endParaRPr lang="en-US" sz="1400" dirty="0">
              <a:solidFill>
                <a:srgbClr val="00CC00"/>
              </a:solidFill>
            </a:endParaRPr>
          </a:p>
          <a:p>
            <a:pPr lvl="1"/>
            <a:endParaRPr lang="en-US" sz="1600" dirty="0" smtClean="0"/>
          </a:p>
          <a:p>
            <a:pPr lvl="1"/>
            <a:r>
              <a:rPr lang="en-US" sz="1600" dirty="0" smtClean="0">
                <a:solidFill>
                  <a:srgbClr val="FF0000"/>
                </a:solidFill>
              </a:rPr>
              <a:t>11-13-0819-00-00ah-cc09-comment-resolution-for-clause-9-32j.docx</a:t>
            </a:r>
          </a:p>
          <a:p>
            <a:pPr lvl="2"/>
            <a:r>
              <a:rPr lang="en-US" sz="1400" dirty="0" smtClean="0">
                <a:solidFill>
                  <a:srgbClr val="FF0000"/>
                </a:solidFill>
              </a:rPr>
              <a:t>Deferred, need discussion with Yuan’s doc 833 </a:t>
            </a:r>
            <a:endParaRPr lang="en-US" sz="1400" dirty="0">
              <a:solidFill>
                <a:srgbClr val="FF0000"/>
              </a:solidFill>
            </a:endParaRPr>
          </a:p>
          <a:p>
            <a:pPr lvl="1"/>
            <a:endParaRPr lang="en-US" sz="1600" dirty="0" smtClean="0"/>
          </a:p>
          <a:p>
            <a:pPr lvl="1"/>
            <a:r>
              <a:rPr lang="en-US" sz="1600" dirty="0" smtClean="0">
                <a:solidFill>
                  <a:srgbClr val="FF0000"/>
                </a:solidFill>
              </a:rPr>
              <a:t>11-13-XXXX-00-00ah-cc09-comment-resolution-for-clause-CIDs169-170.docx</a:t>
            </a:r>
          </a:p>
          <a:p>
            <a:pPr lvl="2"/>
            <a:r>
              <a:rPr lang="en-US" dirty="0" smtClean="0">
                <a:solidFill>
                  <a:srgbClr val="FF0000"/>
                </a:solidFill>
              </a:rPr>
              <a:t>Deferred </a:t>
            </a:r>
            <a:endParaRPr lang="en-US" dirty="0">
              <a:solidFill>
                <a:srgbClr val="FF00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2603431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(10)</a:t>
            </a:r>
            <a:endParaRPr lang="en-US" dirty="0"/>
          </a:p>
        </p:txBody>
      </p:sp>
      <p:sp>
        <p:nvSpPr>
          <p:cNvPr id="3" name="Content Placeholder 2"/>
          <p:cNvSpPr>
            <a:spLocks noGrp="1"/>
          </p:cNvSpPr>
          <p:nvPr>
            <p:ph idx="1"/>
          </p:nvPr>
        </p:nvSpPr>
        <p:spPr/>
        <p:txBody>
          <a:bodyPr/>
          <a:lstStyle/>
          <a:p>
            <a:r>
              <a:rPr lang="en-US" dirty="0" smtClean="0"/>
              <a:t>Ron </a:t>
            </a:r>
            <a:r>
              <a:rPr lang="en-US" dirty="0" err="1"/>
              <a:t>Murias</a:t>
            </a:r>
            <a:endParaRPr lang="en-US" dirty="0"/>
          </a:p>
          <a:p>
            <a:pPr lvl="1"/>
            <a:r>
              <a:rPr lang="en-US" dirty="0">
                <a:solidFill>
                  <a:srgbClr val="00CC00"/>
                </a:solidFill>
              </a:rPr>
              <a:t>13/0848 "CC9 Comment resolution for MAC CIDs related to Grouping"</a:t>
            </a:r>
          </a:p>
          <a:p>
            <a:pPr lvl="1"/>
            <a:r>
              <a:rPr lang="en-US" dirty="0">
                <a:solidFill>
                  <a:srgbClr val="00CC00"/>
                </a:solidFill>
              </a:rPr>
              <a:t>Addresses 98, 618, 619, 897, 929 MAC related CIDs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62548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(11)</a:t>
            </a:r>
            <a:endParaRPr lang="en-US" dirty="0"/>
          </a:p>
        </p:txBody>
      </p:sp>
      <p:sp>
        <p:nvSpPr>
          <p:cNvPr id="3" name="Content Placeholder 2"/>
          <p:cNvSpPr>
            <a:spLocks noGrp="1"/>
          </p:cNvSpPr>
          <p:nvPr>
            <p:ph idx="1"/>
          </p:nvPr>
        </p:nvSpPr>
        <p:spPr/>
        <p:txBody>
          <a:bodyPr/>
          <a:lstStyle/>
          <a:p>
            <a:r>
              <a:rPr lang="en-US" dirty="0" err="1" smtClean="0"/>
              <a:t>Jeongki</a:t>
            </a:r>
            <a:r>
              <a:rPr lang="en-US" dirty="0" smtClean="0"/>
              <a:t> </a:t>
            </a:r>
            <a:r>
              <a:rPr lang="en-US" dirty="0"/>
              <a:t>Kim</a:t>
            </a:r>
          </a:p>
          <a:p>
            <a:pPr lvl="1"/>
            <a:r>
              <a:rPr lang="en-US" dirty="0" smtClean="0">
                <a:solidFill>
                  <a:srgbClr val="FF0000"/>
                </a:solidFill>
              </a:rPr>
              <a:t>11-13-0838-00-00ah-cc9-comment-resolution-for-CID224</a:t>
            </a:r>
          </a:p>
          <a:p>
            <a:pPr lvl="2"/>
            <a:r>
              <a:rPr lang="en-US" dirty="0" smtClean="0">
                <a:solidFill>
                  <a:srgbClr val="FF0000"/>
                </a:solidFill>
              </a:rPr>
              <a:t>Resolution deferred </a:t>
            </a:r>
          </a:p>
          <a:p>
            <a:pPr lvl="2"/>
            <a:endParaRPr lang="en-US" dirty="0"/>
          </a:p>
          <a:p>
            <a:pPr lvl="1"/>
            <a:r>
              <a:rPr lang="en-US" dirty="0" smtClean="0">
                <a:solidFill>
                  <a:srgbClr val="00CC00"/>
                </a:solidFill>
              </a:rPr>
              <a:t>11-13-0839-00-00ah-cc9-comment-resolution-for-CID143-144-245</a:t>
            </a:r>
          </a:p>
          <a:p>
            <a:pPr lvl="2"/>
            <a:r>
              <a:rPr lang="en-GB" dirty="0">
                <a:solidFill>
                  <a:srgbClr val="00CC00"/>
                </a:solidFill>
              </a:rPr>
              <a:t>143, 144, 245 </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238709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(12)</a:t>
            </a:r>
            <a:endParaRPr lang="en-US" dirty="0"/>
          </a:p>
        </p:txBody>
      </p:sp>
      <p:sp>
        <p:nvSpPr>
          <p:cNvPr id="3" name="Content Placeholder 2"/>
          <p:cNvSpPr>
            <a:spLocks noGrp="1"/>
          </p:cNvSpPr>
          <p:nvPr>
            <p:ph idx="1"/>
          </p:nvPr>
        </p:nvSpPr>
        <p:spPr>
          <a:xfrm>
            <a:off x="685800" y="1905000"/>
            <a:ext cx="7772400" cy="4114800"/>
          </a:xfrm>
        </p:spPr>
        <p:txBody>
          <a:bodyPr/>
          <a:lstStyle/>
          <a:p>
            <a:r>
              <a:rPr lang="en-US" dirty="0" smtClean="0"/>
              <a:t>Jinsoo </a:t>
            </a:r>
            <a:r>
              <a:rPr lang="en-US" dirty="0"/>
              <a:t>Choi</a:t>
            </a:r>
          </a:p>
          <a:p>
            <a:pPr lvl="1"/>
            <a:r>
              <a:rPr lang="en-US" dirty="0">
                <a:solidFill>
                  <a:srgbClr val="00CC00"/>
                </a:solidFill>
              </a:rPr>
              <a:t>13/0851 CC9-subclause-8-3-4-15b-comment-resolution</a:t>
            </a:r>
          </a:p>
          <a:p>
            <a:pPr lvl="1"/>
            <a:r>
              <a:rPr lang="en-US" dirty="0">
                <a:solidFill>
                  <a:srgbClr val="00CC00"/>
                </a:solidFill>
              </a:rPr>
              <a:t>CID 149, 246, 404</a:t>
            </a:r>
          </a:p>
          <a:p>
            <a:pPr lvl="1"/>
            <a:endParaRPr lang="en-US" dirty="0">
              <a:solidFill>
                <a:srgbClr val="00CC00"/>
              </a:solidFill>
            </a:endParaRPr>
          </a:p>
          <a:p>
            <a:pPr lvl="1"/>
            <a:r>
              <a:rPr lang="en-US" dirty="0">
                <a:solidFill>
                  <a:srgbClr val="00CC00"/>
                </a:solidFill>
              </a:rPr>
              <a:t>13/0857 CC9-subclause-8-4-1-6-comment-resolution</a:t>
            </a:r>
          </a:p>
          <a:p>
            <a:pPr lvl="1"/>
            <a:r>
              <a:rPr lang="en-US" dirty="0">
                <a:solidFill>
                  <a:srgbClr val="00CC00"/>
                </a:solidFill>
              </a:rPr>
              <a:t>CID 80, 405, 406, 959</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939220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for Comment Resolution (13)</a:t>
            </a:r>
            <a:endParaRPr lang="en-US" dirty="0"/>
          </a:p>
        </p:txBody>
      </p:sp>
      <p:sp>
        <p:nvSpPr>
          <p:cNvPr id="3" name="Content Placeholder 2"/>
          <p:cNvSpPr>
            <a:spLocks noGrp="1"/>
          </p:cNvSpPr>
          <p:nvPr>
            <p:ph idx="1"/>
          </p:nvPr>
        </p:nvSpPr>
        <p:spPr/>
        <p:txBody>
          <a:bodyPr/>
          <a:lstStyle/>
          <a:p>
            <a:r>
              <a:rPr lang="en-US" sz="1400" dirty="0" err="1" smtClean="0"/>
              <a:t>Shou</a:t>
            </a:r>
            <a:r>
              <a:rPr lang="en-US" sz="1400" dirty="0" smtClean="0"/>
              <a:t> Kang  (Haiguang will present)</a:t>
            </a:r>
          </a:p>
          <a:p>
            <a:endParaRPr lang="en-US" sz="1400" dirty="0" smtClean="0"/>
          </a:p>
          <a:p>
            <a:r>
              <a:rPr lang="en-US" sz="1400" dirty="0" smtClean="0">
                <a:solidFill>
                  <a:srgbClr val="00CC00"/>
                </a:solidFill>
              </a:rPr>
              <a:t>11-13-0887-00-00ah  </a:t>
            </a:r>
            <a:r>
              <a:rPr lang="en-US" sz="1400" dirty="0" err="1" smtClean="0">
                <a:solidFill>
                  <a:srgbClr val="00CC00"/>
                </a:solidFill>
              </a:rPr>
              <a:t>subclause</a:t>
            </a:r>
            <a:r>
              <a:rPr lang="en-US" sz="1400" dirty="0" smtClean="0">
                <a:solidFill>
                  <a:srgbClr val="00CC00"/>
                </a:solidFill>
              </a:rPr>
              <a:t> 9.32g.3 (uploaded)</a:t>
            </a:r>
          </a:p>
          <a:p>
            <a:pPr lvl="1"/>
            <a:r>
              <a:rPr lang="en-US" sz="1200" dirty="0" smtClean="0">
                <a:solidFill>
                  <a:srgbClr val="00CC00"/>
                </a:solidFill>
              </a:rPr>
              <a:t>CIDs 36,38, 39, 40, 63, 968</a:t>
            </a:r>
          </a:p>
          <a:p>
            <a:endParaRPr lang="en-US" sz="1400" dirty="0" smtClean="0"/>
          </a:p>
          <a:p>
            <a:r>
              <a:rPr lang="en-US" sz="1400" dirty="0" smtClean="0">
                <a:solidFill>
                  <a:srgbClr val="00CC00"/>
                </a:solidFill>
              </a:rPr>
              <a:t>11-13-0888-00-00ah  </a:t>
            </a:r>
            <a:r>
              <a:rPr lang="en-US" sz="1400" dirty="0" err="1" smtClean="0">
                <a:solidFill>
                  <a:srgbClr val="00CC00"/>
                </a:solidFill>
              </a:rPr>
              <a:t>subclause</a:t>
            </a:r>
            <a:r>
              <a:rPr lang="en-US" sz="1400" dirty="0" smtClean="0">
                <a:solidFill>
                  <a:srgbClr val="00CC00"/>
                </a:solidFill>
              </a:rPr>
              <a:t> 9.32g.4 (uploaded)</a:t>
            </a:r>
          </a:p>
          <a:p>
            <a:pPr lvl="1"/>
            <a:r>
              <a:rPr lang="en-US" sz="1200" dirty="0" smtClean="0">
                <a:solidFill>
                  <a:srgbClr val="00CC00"/>
                </a:solidFill>
              </a:rPr>
              <a:t>CIDs </a:t>
            </a:r>
            <a:r>
              <a:rPr lang="en-US" sz="1200" dirty="0" smtClean="0">
                <a:solidFill>
                  <a:srgbClr val="00CC00"/>
                </a:solidFill>
              </a:rPr>
              <a:t>257,258,988</a:t>
            </a:r>
          </a:p>
          <a:p>
            <a:pPr lvl="1"/>
            <a:r>
              <a:rPr lang="en-US" sz="1200" dirty="0" smtClean="0">
                <a:solidFill>
                  <a:srgbClr val="00CC00"/>
                </a:solidFill>
              </a:rPr>
              <a:t>(will become r3)</a:t>
            </a:r>
            <a:endParaRPr lang="en-US" sz="1200" dirty="0" smtClean="0">
              <a:solidFill>
                <a:srgbClr val="00CC00"/>
              </a:solidFill>
            </a:endParaRPr>
          </a:p>
          <a:p>
            <a:pPr marL="685800" lvl="2" indent="-342900"/>
            <a:r>
              <a:rPr lang="en-US" sz="1050" dirty="0">
                <a:solidFill>
                  <a:srgbClr val="00CC00"/>
                </a:solidFill>
              </a:rPr>
              <a:t>Motion passed in </a:t>
            </a:r>
            <a:r>
              <a:rPr lang="en-US" sz="1050" dirty="0" smtClean="0">
                <a:solidFill>
                  <a:srgbClr val="00CC00"/>
                </a:solidFill>
              </a:rPr>
              <a:t>TG directly</a:t>
            </a:r>
            <a:endParaRPr lang="en-US" sz="1400" dirty="0" smtClean="0"/>
          </a:p>
          <a:p>
            <a:endParaRPr lang="en-US" sz="1400" dirty="0" smtClean="0"/>
          </a:p>
          <a:p>
            <a:r>
              <a:rPr lang="en-US" sz="1400" dirty="0" smtClean="0">
                <a:solidFill>
                  <a:srgbClr val="00CC00"/>
                </a:solidFill>
              </a:rPr>
              <a:t>11-13-0889-00-00ah </a:t>
            </a:r>
            <a:r>
              <a:rPr lang="en-US" sz="1400" dirty="0" err="1" smtClean="0">
                <a:solidFill>
                  <a:srgbClr val="00CC00"/>
                </a:solidFill>
              </a:rPr>
              <a:t>subclause</a:t>
            </a:r>
            <a:r>
              <a:rPr lang="en-US" sz="1400" dirty="0" smtClean="0">
                <a:solidFill>
                  <a:srgbClr val="00CC00"/>
                </a:solidFill>
              </a:rPr>
              <a:t> 8.2.4.1.3 (uploaded)</a:t>
            </a:r>
          </a:p>
          <a:p>
            <a:pPr lvl="1"/>
            <a:r>
              <a:rPr lang="en-US" sz="1200" dirty="0" smtClean="0">
                <a:solidFill>
                  <a:srgbClr val="00CC00"/>
                </a:solidFill>
              </a:rPr>
              <a:t>CID </a:t>
            </a:r>
            <a:r>
              <a:rPr lang="en-US" sz="1200" dirty="0" smtClean="0">
                <a:solidFill>
                  <a:srgbClr val="00CC00"/>
                </a:solidFill>
              </a:rPr>
              <a:t>93</a:t>
            </a:r>
          </a:p>
          <a:p>
            <a:pPr lvl="1"/>
            <a:r>
              <a:rPr lang="en-US" sz="1200" dirty="0" smtClean="0">
                <a:solidFill>
                  <a:srgbClr val="00CC00"/>
                </a:solidFill>
              </a:rPr>
              <a:t>Motion passed in TG</a:t>
            </a:r>
            <a:r>
              <a:rPr lang="en-US" sz="1200" dirty="0">
                <a:solidFill>
                  <a:srgbClr val="00CC00"/>
                </a:solidFill>
              </a:rPr>
              <a:t> </a:t>
            </a:r>
            <a:r>
              <a:rPr lang="en-US" sz="1200" dirty="0" smtClean="0">
                <a:solidFill>
                  <a:srgbClr val="00CC00"/>
                </a:solidFill>
              </a:rPr>
              <a:t>directly</a:t>
            </a:r>
            <a:endParaRPr lang="en-US" sz="1200" dirty="0" smtClean="0">
              <a:solidFill>
                <a:srgbClr val="00CC00"/>
              </a:solidFill>
            </a:endParaRPr>
          </a:p>
          <a:p>
            <a:pPr marL="0" indent="0">
              <a:buNone/>
            </a:pPr>
            <a:endParaRPr lang="en-US" sz="1400" dirty="0" smtClean="0"/>
          </a:p>
          <a:p>
            <a:r>
              <a:rPr lang="en-US" sz="1400" dirty="0" smtClean="0">
                <a:solidFill>
                  <a:srgbClr val="FF0000"/>
                </a:solidFill>
              </a:rPr>
              <a:t>11-13-0891-00-00ah </a:t>
            </a:r>
            <a:r>
              <a:rPr lang="en-US" sz="1400" dirty="0" err="1" smtClean="0">
                <a:solidFill>
                  <a:srgbClr val="FF0000"/>
                </a:solidFill>
              </a:rPr>
              <a:t>subclause</a:t>
            </a:r>
            <a:r>
              <a:rPr lang="en-US" sz="1400" dirty="0" smtClean="0">
                <a:solidFill>
                  <a:srgbClr val="FF0000"/>
                </a:solidFill>
              </a:rPr>
              <a:t> 9.32n.3 and 9.32n.3.1 (not uploaded yet)</a:t>
            </a:r>
          </a:p>
          <a:p>
            <a:pPr lvl="1"/>
            <a:r>
              <a:rPr lang="en-US" sz="1200" dirty="0" smtClean="0">
                <a:solidFill>
                  <a:srgbClr val="FF0000"/>
                </a:solidFill>
              </a:rPr>
              <a:t>CID 749,750, 751, 981,982,983,984, 261,262 and 263 (these three CIDs are handled by </a:t>
            </a:r>
            <a:r>
              <a:rPr lang="en-US" sz="1200" dirty="0" err="1" smtClean="0">
                <a:solidFill>
                  <a:srgbClr val="FF0000"/>
                </a:solidFill>
              </a:rPr>
              <a:t>Kaiying</a:t>
            </a:r>
            <a:r>
              <a:rPr lang="en-US" sz="1200" dirty="0" smtClean="0">
                <a:solidFill>
                  <a:srgbClr val="FF0000"/>
                </a:solidFill>
              </a:rPr>
              <a:t> but may be combined</a:t>
            </a:r>
            <a:r>
              <a:rPr lang="en-US" sz="1200" dirty="0" smtClean="0">
                <a:solidFill>
                  <a:srgbClr val="FF0000"/>
                </a:solidFill>
              </a:rPr>
              <a:t>)</a:t>
            </a:r>
          </a:p>
          <a:p>
            <a:pPr lvl="1"/>
            <a:r>
              <a:rPr lang="en-US" sz="1200" dirty="0" smtClean="0">
                <a:solidFill>
                  <a:srgbClr val="FF0000"/>
                </a:solidFill>
              </a:rPr>
              <a:t>Pending</a:t>
            </a:r>
            <a:endParaRPr lang="en-US" sz="1200" dirty="0" smtClean="0">
              <a:solidFill>
                <a:srgbClr val="FF0000"/>
              </a:solidFill>
            </a:endParaRPr>
          </a:p>
          <a:p>
            <a:pPr lvl="1"/>
            <a:endParaRPr lang="en-US" sz="1200" dirty="0" smtClean="0">
              <a:solidFill>
                <a:srgbClr val="FF0000"/>
              </a:solidFill>
            </a:endParaRPr>
          </a:p>
          <a:p>
            <a:endParaRPr lang="en-US" sz="1400" dirty="0" smtClean="0"/>
          </a:p>
          <a:p>
            <a:endParaRPr lang="en-US" sz="1400" dirty="0" smtClean="0"/>
          </a:p>
          <a:p>
            <a:endParaRPr lang="en-US" sz="1400" dirty="0" smtClean="0"/>
          </a:p>
          <a:p>
            <a:endParaRPr lang="en-US" sz="1400"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r>
              <a:rPr lang="en-US" smtClean="0"/>
              <a:t>Slide </a:t>
            </a:r>
            <a:fld id="{9F280238-5E03-4A90-BACD-D800220B2674}" type="slidenum">
              <a:rPr lang="en-US" smtClean="0"/>
              <a:pPr/>
              <a:t>21</a:t>
            </a:fld>
            <a:endParaRPr lang="en-US"/>
          </a:p>
        </p:txBody>
      </p:sp>
      <p:sp>
        <p:nvSpPr>
          <p:cNvPr id="4" name="Date Placeholder 3"/>
          <p:cNvSpPr>
            <a:spLocks noGrp="1"/>
          </p:cNvSpPr>
          <p:nvPr>
            <p:ph type="dt" sz="half" idx="2"/>
          </p:nvPr>
        </p:nvSpPr>
        <p:spPr>
          <a:xfrm>
            <a:off x="696913" y="333375"/>
            <a:ext cx="1208087" cy="276225"/>
          </a:xfrm>
        </p:spPr>
        <p:txBody>
          <a:bodyPr/>
          <a:lstStyle/>
          <a:p>
            <a:r>
              <a:rPr lang="en-US" smtClean="0"/>
              <a:t>July 2013</a:t>
            </a:r>
            <a:endParaRPr lang="en-US" dirty="0"/>
          </a:p>
        </p:txBody>
      </p:sp>
    </p:spTree>
    <p:extLst>
      <p:ext uri="{BB962C8B-B14F-4D97-AF65-F5344CB8AC3E}">
        <p14:creationId xmlns:p14="http://schemas.microsoft.com/office/powerpoint/2010/main" val="645112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14)</a:t>
            </a:r>
            <a:endParaRPr lang="en-US" dirty="0"/>
          </a:p>
        </p:txBody>
      </p:sp>
      <p:sp>
        <p:nvSpPr>
          <p:cNvPr id="3" name="Content Placeholder 2"/>
          <p:cNvSpPr>
            <a:spLocks noGrp="1"/>
          </p:cNvSpPr>
          <p:nvPr>
            <p:ph idx="1"/>
          </p:nvPr>
        </p:nvSpPr>
        <p:spPr/>
        <p:txBody>
          <a:bodyPr/>
          <a:lstStyle/>
          <a:p>
            <a:r>
              <a:rPr lang="en-US" dirty="0" smtClean="0"/>
              <a:t>Bo </a:t>
            </a:r>
            <a:r>
              <a:rPr lang="en-US" dirty="0" smtClean="0"/>
              <a:t>Sun</a:t>
            </a:r>
          </a:p>
          <a:p>
            <a:pPr lvl="1"/>
            <a:r>
              <a:rPr lang="en-US" dirty="0" smtClean="0"/>
              <a:t>828 CID 163</a:t>
            </a:r>
          </a:p>
          <a:p>
            <a:pPr lvl="1"/>
            <a:r>
              <a:rPr lang="en-US" dirty="0" smtClean="0"/>
              <a:t>829 CID 900</a:t>
            </a:r>
          </a:p>
          <a:p>
            <a:pPr lvl="1"/>
            <a:r>
              <a:rPr lang="en-US" dirty="0" smtClean="0"/>
              <a:t>835 CID 164 </a:t>
            </a:r>
            <a:r>
              <a:rPr lang="en-US" dirty="0" smtClean="0"/>
              <a:t>98</a:t>
            </a:r>
            <a:endParaRPr lang="en-US" dirty="0"/>
          </a:p>
          <a:p>
            <a:r>
              <a:rPr lang="en-US" sz="2000" dirty="0" smtClean="0"/>
              <a:t>Alfred</a:t>
            </a:r>
          </a:p>
          <a:p>
            <a:pPr lvl="1"/>
            <a:r>
              <a:rPr lang="en-US" sz="1600" dirty="0" smtClean="0">
                <a:solidFill>
                  <a:srgbClr val="00CC00"/>
                </a:solidFill>
              </a:rPr>
              <a:t>Pre-Motion 9 (Motion passed in TG directly)</a:t>
            </a:r>
            <a:endParaRPr lang="en-US" sz="1600" dirty="0" smtClean="0">
              <a:solidFill>
                <a:srgbClr val="00CC00"/>
              </a:solidFill>
            </a:endParaRPr>
          </a:p>
          <a:p>
            <a:pPr lvl="1"/>
            <a:r>
              <a:rPr lang="en-US" sz="1600" dirty="0" smtClean="0"/>
              <a:t>821-r2</a:t>
            </a:r>
            <a:endParaRPr lang="en-US" sz="2000" dirty="0" smtClean="0"/>
          </a:p>
          <a:p>
            <a:r>
              <a:rPr lang="en-US" sz="2000" dirty="0" err="1" smtClean="0"/>
              <a:t>Chittabrata</a:t>
            </a:r>
            <a:endParaRPr lang="en-US" sz="2000" dirty="0" smtClean="0"/>
          </a:p>
          <a:p>
            <a:pPr lvl="1"/>
            <a:r>
              <a:rPr lang="en-US" sz="1600" dirty="0" smtClean="0"/>
              <a:t> CID 478, DCN 813r3</a:t>
            </a:r>
          </a:p>
          <a:p>
            <a:pPr lvl="1"/>
            <a:r>
              <a:rPr lang="en-US" sz="1600" dirty="0"/>
              <a:t>11-13-0819-00-00ah-cc09-comment-resolution-for-clause-9-32j.docx</a:t>
            </a:r>
          </a:p>
          <a:p>
            <a:pPr lvl="2"/>
            <a:r>
              <a:rPr lang="en-US" sz="1400" dirty="0"/>
              <a:t>Deferred, need discussion with Yuan’s doc 833 </a:t>
            </a:r>
            <a:endParaRPr lang="en-US" sz="1600" dirty="0"/>
          </a:p>
          <a:p>
            <a:pPr lvl="1"/>
            <a:r>
              <a:rPr lang="en-US" sz="1600" dirty="0"/>
              <a:t>11-13-XXXX-00-00ah-cc09-comment-resolution-for-clause-CIDs169-170.docx</a:t>
            </a:r>
          </a:p>
          <a:p>
            <a:pPr lvl="2"/>
            <a:r>
              <a:rPr lang="en-US" dirty="0"/>
              <a:t>Deferred </a:t>
            </a:r>
          </a:p>
          <a:p>
            <a:pPr lvl="1"/>
            <a:endParaRPr lang="en-US" sz="1600" dirty="0" smtClean="0"/>
          </a:p>
          <a:p>
            <a:pPr marL="457200" lvl="1" indent="0">
              <a:buNone/>
            </a:pPr>
            <a:endParaRPr lang="en-US" dirty="0" smtClean="0"/>
          </a:p>
          <a:p>
            <a:pPr marL="457200" lvl="1" indent="0">
              <a:buNone/>
            </a:pPr>
            <a:endParaRPr lang="en-US" dirty="0" smtClean="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4194957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23</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25</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 the resolution of the following CIDs: </a:t>
            </a:r>
            <a:endParaRPr lang="en-US" sz="1400" dirty="0" smtClean="0"/>
          </a:p>
          <a:p>
            <a:pPr lvl="1"/>
            <a:r>
              <a:rPr lang="en-US" sz="1600" dirty="0" smtClean="0"/>
              <a:t>11-13-0769-00-00ah-CC9-clause-10-1-4-3-4-and-8-3-4a-2-1-comment-resolution</a:t>
            </a:r>
          </a:p>
          <a:p>
            <a:pPr lvl="2"/>
            <a:r>
              <a:rPr lang="en-US" sz="1600" dirty="0"/>
              <a:t> </a:t>
            </a:r>
            <a:r>
              <a:rPr lang="en-GB" sz="1600" dirty="0"/>
              <a:t>763, 921, 902, 105, </a:t>
            </a:r>
            <a:r>
              <a:rPr lang="en-GB" sz="1600" dirty="0" smtClean="0"/>
              <a:t>901   </a:t>
            </a:r>
          </a:p>
          <a:p>
            <a:pPr lvl="1"/>
            <a:r>
              <a:rPr lang="en-US" sz="1600" dirty="0" smtClean="0"/>
              <a:t>11-13-0770-00-00ah-CC9-clause-10-43b-and-8-4-2-170d-comment-resolution</a:t>
            </a:r>
            <a:endParaRPr lang="en-US" sz="1600" dirty="0"/>
          </a:p>
          <a:p>
            <a:pPr lvl="2"/>
            <a:r>
              <a:rPr lang="en-GB" sz="1600" dirty="0"/>
              <a:t>76, 92, 243, 409, </a:t>
            </a:r>
            <a:r>
              <a:rPr lang="en-GB" sz="1600" dirty="0" smtClean="0"/>
              <a:t>61</a:t>
            </a:r>
            <a:endParaRPr lang="en-US" sz="1600" dirty="0"/>
          </a:p>
          <a:p>
            <a:pPr lvl="1"/>
            <a:r>
              <a:rPr lang="en-US" sz="1600" dirty="0" smtClean="0"/>
              <a:t>11-13-0771-00-00ah-CC9-cluase-9-3-2-8-comment-resolution</a:t>
            </a:r>
          </a:p>
          <a:p>
            <a:pPr lvl="2"/>
            <a:r>
              <a:rPr lang="en-GB" sz="1600" dirty="0"/>
              <a:t>665, 663, </a:t>
            </a:r>
            <a:r>
              <a:rPr lang="en-GB" sz="1600" dirty="0" smtClean="0"/>
              <a:t>664</a:t>
            </a:r>
          </a:p>
          <a:p>
            <a:pPr lvl="1"/>
            <a:r>
              <a:rPr lang="en-US" sz="1600" dirty="0" smtClean="0"/>
              <a:t>11-13-0772-0</a:t>
            </a:r>
            <a:r>
              <a:rPr lang="en-US" sz="1600" dirty="0">
                <a:solidFill>
                  <a:srgbClr val="FF0000"/>
                </a:solidFill>
              </a:rPr>
              <a:t>1</a:t>
            </a:r>
            <a:r>
              <a:rPr lang="en-US" sz="1600" dirty="0" smtClean="0"/>
              <a:t>-00ah-CC9-cluase-9-3-6-and-9-32n-comment-resolution</a:t>
            </a:r>
            <a:endParaRPr lang="en-GB" sz="1600" dirty="0"/>
          </a:p>
          <a:p>
            <a:pPr lvl="2"/>
            <a:r>
              <a:rPr lang="en-GB" sz="1600" dirty="0"/>
              <a:t>701, 703, 704, 865, 515, 881, </a:t>
            </a:r>
            <a:r>
              <a:rPr lang="en-GB" sz="1600" dirty="0" smtClean="0"/>
              <a:t>255 </a:t>
            </a:r>
          </a:p>
          <a:p>
            <a:pPr lvl="1"/>
            <a:r>
              <a:rPr lang="en-US" sz="1600" dirty="0" smtClean="0"/>
              <a:t>11-13-0773-0</a:t>
            </a:r>
            <a:r>
              <a:rPr lang="en-US" sz="1600" dirty="0" smtClean="0">
                <a:solidFill>
                  <a:srgbClr val="FF0000"/>
                </a:solidFill>
              </a:rPr>
              <a:t>1</a:t>
            </a:r>
            <a:r>
              <a:rPr lang="en-US" sz="1600" dirty="0" smtClean="0"/>
              <a:t>-00ah-CC9-cluase-9-7-6-6-and-9-19-2-4-comment-resolution</a:t>
            </a:r>
          </a:p>
          <a:p>
            <a:pPr lvl="2"/>
            <a:r>
              <a:rPr lang="en-GB" sz="1600" dirty="0"/>
              <a:t>248, 306, 883, 75, 247, 882, </a:t>
            </a:r>
            <a:r>
              <a:rPr lang="en-GB" sz="1600" dirty="0" smtClean="0"/>
              <a:t>884</a:t>
            </a:r>
          </a:p>
          <a:p>
            <a:pPr lvl="1"/>
            <a:r>
              <a:rPr lang="en-US" sz="1600" dirty="0" smtClean="0"/>
              <a:t>11-13-0774-0</a:t>
            </a:r>
            <a:r>
              <a:rPr lang="en-US" sz="1600" dirty="0" smtClean="0">
                <a:solidFill>
                  <a:srgbClr val="FF0000"/>
                </a:solidFill>
              </a:rPr>
              <a:t>1</a:t>
            </a:r>
            <a:r>
              <a:rPr lang="en-US" sz="1600" dirty="0" smtClean="0"/>
              <a:t>-00ah-CC9-cluase-9-17b-comment-resolution</a:t>
            </a:r>
          </a:p>
          <a:p>
            <a:pPr lvl="2"/>
            <a:r>
              <a:rPr lang="en-GB" sz="1600" dirty="0"/>
              <a:t>414, 965, 964, 269, 907, 77, </a:t>
            </a:r>
            <a:r>
              <a:rPr lang="en-GB" sz="1600" dirty="0" smtClean="0"/>
              <a:t>120,78, </a:t>
            </a:r>
            <a:r>
              <a:rPr lang="en-GB" sz="1600" dirty="0"/>
              <a:t>(833 deferred)</a:t>
            </a:r>
            <a:endParaRPr lang="en-US" sz="1600" dirty="0"/>
          </a:p>
          <a:p>
            <a:pPr marL="857250" lvl="2" indent="0">
              <a:buNone/>
            </a:pPr>
            <a:r>
              <a:rPr lang="en-US" sz="1600" dirty="0" smtClean="0"/>
              <a:t>(continues on the next slide)</a:t>
            </a:r>
          </a:p>
          <a:p>
            <a:pPr lvl="1"/>
            <a:endParaRPr lang="en-US" sz="1600" dirty="0"/>
          </a:p>
          <a:p>
            <a:pPr lvl="2"/>
            <a:endParaRPr lang="en-US" dirty="0"/>
          </a:p>
          <a:p>
            <a:pPr lvl="1"/>
            <a:endParaRPr lang="en-US" sz="2400" dirty="0"/>
          </a:p>
          <a:p>
            <a:pPr lvl="1"/>
            <a:endParaRPr lang="en-US" sz="2400" dirty="0" smtClean="0"/>
          </a:p>
          <a:p>
            <a:endParaRPr lang="en-US" sz="2800" dirty="0" smtClean="0"/>
          </a:p>
          <a:p>
            <a:r>
              <a:rPr lang="en-US" sz="1800" dirty="0"/>
              <a:t>(Session: </a:t>
            </a:r>
            <a:r>
              <a:rPr lang="en-US" sz="1800" dirty="0" smtClean="0"/>
              <a:t>Mon PM2)</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 (Continued)</a:t>
            </a:r>
            <a:endParaRPr lang="en-US" dirty="0"/>
          </a:p>
        </p:txBody>
      </p:sp>
      <p:sp>
        <p:nvSpPr>
          <p:cNvPr id="3" name="Content Placeholder 2"/>
          <p:cNvSpPr>
            <a:spLocks noGrp="1"/>
          </p:cNvSpPr>
          <p:nvPr>
            <p:ph idx="1"/>
          </p:nvPr>
        </p:nvSpPr>
        <p:spPr/>
        <p:txBody>
          <a:bodyPr/>
          <a:lstStyle/>
          <a:p>
            <a:pPr lvl="1"/>
            <a:r>
              <a:rPr lang="en-US" sz="1800" dirty="0" smtClean="0"/>
              <a:t>11-13-0775-00-00ah-CC9-cluase-9-19-2-7-comment-resolution</a:t>
            </a:r>
          </a:p>
          <a:p>
            <a:pPr lvl="2"/>
            <a:r>
              <a:rPr lang="en-GB" sz="1600" dirty="0" smtClean="0"/>
              <a:t>909, 910, 121, 307</a:t>
            </a:r>
          </a:p>
          <a:p>
            <a:pPr lvl="1"/>
            <a:r>
              <a:rPr lang="en-US" sz="1800" dirty="0" smtClean="0"/>
              <a:t>11-13-0776-0</a:t>
            </a:r>
            <a:r>
              <a:rPr lang="en-US" sz="1800" dirty="0" smtClean="0">
                <a:solidFill>
                  <a:srgbClr val="FF0000"/>
                </a:solidFill>
              </a:rPr>
              <a:t>1</a:t>
            </a:r>
            <a:r>
              <a:rPr lang="en-US" sz="1800" dirty="0" smtClean="0"/>
              <a:t>-00ah-CC9-cluase-9-19-4a-1-comment-resolution</a:t>
            </a:r>
            <a:endParaRPr lang="en-GB" sz="1800" dirty="0" smtClean="0"/>
          </a:p>
          <a:p>
            <a:pPr lvl="2"/>
            <a:r>
              <a:rPr lang="en-GB" sz="1400" dirty="0" smtClean="0"/>
              <a:t>593, 594, 854, 908, 911, 249, 165, 122, 46, 853</a:t>
            </a:r>
          </a:p>
          <a:p>
            <a:pPr lvl="2"/>
            <a:endParaRPr lang="en-GB" sz="1400" dirty="0"/>
          </a:p>
          <a:p>
            <a:pPr lvl="2"/>
            <a:endParaRPr lang="en-GB" sz="1400" dirty="0" smtClean="0"/>
          </a:p>
          <a:p>
            <a:r>
              <a:rPr lang="en-GB" sz="1800" dirty="0" smtClean="0"/>
              <a:t>Pre motion passed with unanimous consent</a:t>
            </a:r>
            <a:endParaRPr lang="en-US" sz="1800" dirty="0"/>
          </a:p>
          <a:p>
            <a:pPr lvl="1"/>
            <a:endParaRPr lang="en-GB" dirty="0" smtClean="0"/>
          </a:p>
          <a:p>
            <a:endParaRPr lang="en-GB" dirty="0"/>
          </a:p>
          <a:p>
            <a:endParaRPr lang="en-GB" dirty="0" smtClean="0"/>
          </a:p>
          <a:p>
            <a:pPr marL="857250" lvl="2" indent="0">
              <a:buNone/>
            </a:pPr>
            <a:endParaRPr lang="en-US" dirty="0"/>
          </a:p>
          <a:p>
            <a:pPr lvl="2"/>
            <a:endParaRPr lang="en-US" dirty="0" smtClean="0"/>
          </a:p>
          <a:p>
            <a:pPr lvl="2"/>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81987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2</a:t>
            </a:r>
            <a:endParaRPr lang="en-US" dirty="0"/>
          </a:p>
        </p:txBody>
      </p:sp>
      <p:sp>
        <p:nvSpPr>
          <p:cNvPr id="3" name="Content Placeholder 2"/>
          <p:cNvSpPr>
            <a:spLocks noGrp="1"/>
          </p:cNvSpPr>
          <p:nvPr>
            <p:ph idx="1"/>
          </p:nvPr>
        </p:nvSpPr>
        <p:spPr/>
        <p:txBody>
          <a:bodyPr/>
          <a:lstStyle/>
          <a:p>
            <a:r>
              <a:rPr lang="en-US" sz="2200" dirty="0"/>
              <a:t>Do you agree with the resolution of the following CIDs: </a:t>
            </a:r>
            <a:endParaRPr lang="en-US" sz="1800" dirty="0" smtClean="0">
              <a:solidFill>
                <a:srgbClr val="00CC00"/>
              </a:solidFill>
            </a:endParaRPr>
          </a:p>
          <a:p>
            <a:pPr lvl="1"/>
            <a:r>
              <a:rPr lang="en-US" sz="1600" dirty="0" smtClean="0"/>
              <a:t>11-13-0777-01-00ah-CC9-cluase-9-19-4a-2-comment-resolution</a:t>
            </a:r>
            <a:endParaRPr lang="en-US" sz="1600" dirty="0"/>
          </a:p>
          <a:p>
            <a:pPr lvl="2"/>
            <a:r>
              <a:rPr lang="en-GB" sz="1600" dirty="0"/>
              <a:t>596, 48, 602, 309, 49, 215, 309, 595, </a:t>
            </a:r>
            <a:r>
              <a:rPr lang="en-GB" sz="1600" dirty="0" smtClean="0"/>
              <a:t>855</a:t>
            </a:r>
            <a:endParaRPr lang="en-US" sz="1600" dirty="0"/>
          </a:p>
          <a:p>
            <a:pPr lvl="1"/>
            <a:r>
              <a:rPr lang="en-US" sz="1600" dirty="0"/>
              <a:t>11-13-0778-00-00ah-CC9-cluase-9-19-4a-5-comment-resolution</a:t>
            </a:r>
          </a:p>
          <a:p>
            <a:pPr lvl="2"/>
            <a:r>
              <a:rPr lang="en-GB" sz="1600" dirty="0"/>
              <a:t>599, 310, 311, </a:t>
            </a:r>
            <a:r>
              <a:rPr lang="en-GB" sz="1600" dirty="0" smtClean="0"/>
              <a:t>367</a:t>
            </a:r>
            <a:endParaRPr lang="en-US" sz="1600" dirty="0"/>
          </a:p>
          <a:p>
            <a:pPr lvl="1"/>
            <a:r>
              <a:rPr lang="en-US" sz="1600" dirty="0" smtClean="0"/>
              <a:t>11-13-0779-01-00ah-CC9-EDCA-channel-access-comment-resolution</a:t>
            </a:r>
            <a:endParaRPr lang="en-US" sz="1600" dirty="0"/>
          </a:p>
          <a:p>
            <a:pPr lvl="2"/>
            <a:r>
              <a:rPr lang="en-GB" sz="1600" dirty="0"/>
              <a:t>866, </a:t>
            </a:r>
            <a:r>
              <a:rPr lang="en-GB" sz="1600" dirty="0" smtClean="0"/>
              <a:t>863</a:t>
            </a:r>
            <a:endParaRPr lang="en-US" sz="1600" dirty="0"/>
          </a:p>
          <a:p>
            <a:pPr lvl="1"/>
            <a:r>
              <a:rPr lang="en-US" sz="1600" dirty="0"/>
              <a:t>11-13-0780-00-00ah-CC9-miscellaneous-comment-resolution</a:t>
            </a:r>
          </a:p>
          <a:p>
            <a:pPr lvl="2"/>
            <a:r>
              <a:rPr lang="en-GB" sz="1600" dirty="0"/>
              <a:t>344</a:t>
            </a:r>
            <a:r>
              <a:rPr lang="en-US" sz="1600" dirty="0"/>
              <a:t>, </a:t>
            </a:r>
            <a:r>
              <a:rPr lang="en-GB" sz="1600" dirty="0"/>
              <a:t>401</a:t>
            </a:r>
            <a:r>
              <a:rPr lang="en-US" sz="1600" dirty="0"/>
              <a:t>, </a:t>
            </a:r>
            <a:r>
              <a:rPr lang="en-GB" sz="1600" dirty="0"/>
              <a:t>773, 774</a:t>
            </a:r>
            <a:r>
              <a:rPr lang="en-US" sz="1600" dirty="0"/>
              <a:t>, </a:t>
            </a:r>
            <a:r>
              <a:rPr lang="en-GB" sz="1600" dirty="0"/>
              <a:t>877</a:t>
            </a:r>
            <a:r>
              <a:rPr lang="en-US" sz="1600" dirty="0"/>
              <a:t>, </a:t>
            </a:r>
            <a:r>
              <a:rPr lang="en-GB" sz="1600" dirty="0" smtClean="0"/>
              <a:t>870</a:t>
            </a:r>
            <a:endParaRPr lang="en-US" sz="1600" dirty="0"/>
          </a:p>
          <a:p>
            <a:endParaRPr lang="en-GB" dirty="0" smtClean="0"/>
          </a:p>
          <a:p>
            <a:r>
              <a:rPr lang="en-GB" sz="1800" dirty="0" smtClean="0"/>
              <a:t>Pre </a:t>
            </a:r>
            <a:r>
              <a:rPr lang="en-GB" sz="1800" dirty="0"/>
              <a:t>motion passed with unanimous consent</a:t>
            </a:r>
            <a:endParaRPr lang="en-US" dirty="0"/>
          </a:p>
          <a:p>
            <a:pPr lvl="2"/>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19493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3</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1600" dirty="0" smtClean="0">
              <a:solidFill>
                <a:srgbClr val="00CC00"/>
              </a:solidFill>
            </a:endParaRPr>
          </a:p>
          <a:p>
            <a:pPr lvl="1"/>
            <a:r>
              <a:rPr lang="en-US" sz="1600" dirty="0" smtClean="0"/>
              <a:t>CID </a:t>
            </a:r>
            <a:r>
              <a:rPr lang="en-GB" sz="1400" dirty="0" smtClean="0"/>
              <a:t>833 in  </a:t>
            </a:r>
            <a:r>
              <a:rPr lang="en-US" sz="1600" dirty="0" smtClean="0"/>
              <a:t>11-13-0774-03-00ah-CC9-cluase-9-17b-comment-resolutio</a:t>
            </a:r>
            <a:endParaRPr lang="en-US" sz="1200" dirty="0"/>
          </a:p>
          <a:p>
            <a:pPr lvl="1"/>
            <a:r>
              <a:rPr lang="en-US" sz="1400" dirty="0"/>
              <a:t>11-13-0781-00-00ah-CC9-probe-resp-bandwidth-selection-comment-resolution</a:t>
            </a:r>
          </a:p>
          <a:p>
            <a:pPr lvl="2"/>
            <a:r>
              <a:rPr lang="en-US" sz="1200" dirty="0" smtClean="0"/>
              <a:t>868</a:t>
            </a:r>
            <a:endParaRPr lang="en-US" sz="1200" dirty="0"/>
          </a:p>
          <a:p>
            <a:pPr lvl="1"/>
            <a:r>
              <a:rPr lang="en-US" sz="1400" dirty="0">
                <a:solidFill>
                  <a:srgbClr val="FF0000"/>
                </a:solidFill>
              </a:rPr>
              <a:t>11-13-0782-00-00ah-CC9-SST-sounding-comment-resolution</a:t>
            </a:r>
          </a:p>
          <a:p>
            <a:pPr lvl="2"/>
            <a:r>
              <a:rPr lang="en-US" sz="1200" dirty="0" smtClean="0">
                <a:solidFill>
                  <a:srgbClr val="FF0000"/>
                </a:solidFill>
              </a:rPr>
              <a:t>867</a:t>
            </a:r>
          </a:p>
          <a:p>
            <a:pPr lvl="2"/>
            <a:endParaRPr lang="en-US" sz="1200" dirty="0"/>
          </a:p>
          <a:p>
            <a:pPr lvl="2"/>
            <a:endParaRPr lang="en-US" sz="1200" dirty="0" smtClean="0"/>
          </a:p>
          <a:p>
            <a:r>
              <a:rPr lang="en-US" sz="1800" dirty="0" smtClean="0"/>
              <a:t>Pre-motion passes with unanimous consent</a:t>
            </a:r>
          </a:p>
          <a:p>
            <a:pPr lvl="2"/>
            <a:endParaRPr lang="en-US" sz="1200" dirty="0"/>
          </a:p>
          <a:p>
            <a:pPr lvl="2"/>
            <a:endParaRPr lang="en-US" sz="1200" dirty="0" smtClean="0"/>
          </a:p>
          <a:p>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024129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 </a:t>
            </a:r>
          </a:p>
          <a:p>
            <a:pPr lvl="1"/>
            <a:r>
              <a:rPr lang="en-US" dirty="0" smtClean="0"/>
              <a:t>11-13-0783-00-00ah</a:t>
            </a:r>
          </a:p>
          <a:p>
            <a:pPr lvl="2"/>
            <a:r>
              <a:rPr lang="en-US" dirty="0" smtClean="0"/>
              <a:t>CIDs 58, 107, 916, 917</a:t>
            </a:r>
          </a:p>
          <a:p>
            <a:pPr lvl="1"/>
            <a:r>
              <a:rPr lang="en-US" dirty="0" smtClean="0"/>
              <a:t>11-13-0784-01-00ah</a:t>
            </a:r>
          </a:p>
          <a:p>
            <a:pPr lvl="2"/>
            <a:r>
              <a:rPr lang="en-US" dirty="0" smtClean="0"/>
              <a:t>CIDs 123, 366, 966, 967</a:t>
            </a:r>
          </a:p>
          <a:p>
            <a:pPr lvl="1"/>
            <a:r>
              <a:rPr lang="en-US" dirty="0" smtClean="0"/>
              <a:t>11-13-0785-01-00ah</a:t>
            </a:r>
          </a:p>
          <a:p>
            <a:pPr lvl="2"/>
            <a:r>
              <a:rPr lang="en-US" dirty="0" smtClean="0"/>
              <a:t>CID 186, 482</a:t>
            </a:r>
          </a:p>
          <a:p>
            <a:pPr lvl="2"/>
            <a:endParaRPr lang="en-US" dirty="0" smtClean="0"/>
          </a:p>
          <a:p>
            <a:pPr lvl="2"/>
            <a:endParaRPr lang="en-US" dirty="0" smtClean="0"/>
          </a:p>
          <a:p>
            <a:pPr lvl="2"/>
            <a:r>
              <a:rPr lang="en-US" dirty="0" smtClean="0"/>
              <a:t>Pre-motion passes with unanimous consent</a:t>
            </a:r>
          </a:p>
          <a:p>
            <a:pPr lvl="2"/>
            <a:endParaRPr lang="en-US" dirty="0" smtClean="0"/>
          </a:p>
          <a:p>
            <a:endParaRPr lang="en-US" dirty="0" smtClean="0"/>
          </a:p>
          <a:p>
            <a:pPr lvl="1"/>
            <a:endParaRPr lang="en-US" dirty="0" smtClean="0"/>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
        <p:nvSpPr>
          <p:cNvPr id="13" name="Title 1"/>
          <p:cNvSpPr txBox="1">
            <a:spLocks/>
          </p:cNvSpPr>
          <p:nvPr/>
        </p:nvSpPr>
        <p:spPr bwMode="auto">
          <a:xfrm>
            <a:off x="8382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Pre-Motion 4</a:t>
            </a:r>
            <a:endParaRPr lang="en-US" kern="0" dirty="0"/>
          </a:p>
        </p:txBody>
      </p:sp>
    </p:spTree>
    <p:extLst>
      <p:ext uri="{BB962C8B-B14F-4D97-AF65-F5344CB8AC3E}">
        <p14:creationId xmlns:p14="http://schemas.microsoft.com/office/powerpoint/2010/main" val="2993323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5</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dirty="0" smtClean="0"/>
              <a:t>11-13-0716-00-00ah-d01-MIMO-Control-Field-comment-resolutions</a:t>
            </a:r>
            <a:endParaRPr lang="en-US" dirty="0"/>
          </a:p>
          <a:p>
            <a:pPr lvl="2"/>
            <a:r>
              <a:rPr lang="en-US" dirty="0" smtClean="0"/>
              <a:t>CIDs </a:t>
            </a:r>
            <a:r>
              <a:rPr lang="en-US" dirty="0"/>
              <a:t>106, 359, </a:t>
            </a:r>
            <a:r>
              <a:rPr lang="en-US" dirty="0" smtClean="0"/>
              <a:t>830</a:t>
            </a:r>
          </a:p>
          <a:p>
            <a:pPr marL="857250" lvl="2" indent="0">
              <a:buNone/>
            </a:pPr>
            <a:endParaRPr lang="en-US" dirty="0" smtClean="0"/>
          </a:p>
          <a:p>
            <a:pPr lvl="2"/>
            <a:endParaRPr lang="en-US" dirty="0"/>
          </a:p>
          <a:p>
            <a:pPr marL="342900" lvl="2" indent="-342900"/>
            <a:r>
              <a:rPr lang="en-US" dirty="0"/>
              <a:t>Pre-motion passes with unanimous consent</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3075901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6</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sz="1400" dirty="0" smtClean="0"/>
              <a:t>Doc</a:t>
            </a:r>
            <a:r>
              <a:rPr lang="en-US" sz="1400" dirty="0"/>
              <a:t>. Number: </a:t>
            </a:r>
            <a:r>
              <a:rPr lang="en-US" sz="1400" dirty="0" smtClean="0"/>
              <a:t>808 r0</a:t>
            </a:r>
            <a:endParaRPr lang="en-US" sz="1400" dirty="0"/>
          </a:p>
          <a:p>
            <a:pPr lvl="1"/>
            <a:r>
              <a:rPr lang="en-US" sz="1400" dirty="0" smtClean="0"/>
              <a:t>Addressing </a:t>
            </a:r>
            <a:r>
              <a:rPr lang="en-US" sz="1400" dirty="0"/>
              <a:t>CIDs: 104, 223, 899 (MAC)</a:t>
            </a:r>
          </a:p>
          <a:p>
            <a:pPr lvl="1"/>
            <a:endParaRPr lang="en-US" sz="1400" dirty="0"/>
          </a:p>
          <a:p>
            <a:pPr lvl="1"/>
            <a:r>
              <a:rPr lang="en-US" sz="1400" dirty="0"/>
              <a:t>Doc. Number: </a:t>
            </a:r>
            <a:r>
              <a:rPr lang="en-US" sz="1400" dirty="0" smtClean="0"/>
              <a:t>809 r0</a:t>
            </a:r>
            <a:endParaRPr lang="en-US" sz="1400" dirty="0"/>
          </a:p>
          <a:p>
            <a:pPr lvl="1"/>
            <a:r>
              <a:rPr lang="en-US" sz="1400" dirty="0" smtClean="0"/>
              <a:t>Addressing </a:t>
            </a:r>
            <a:r>
              <a:rPr lang="en-US" sz="1400" dirty="0"/>
              <a:t>CIDs: 52, 557, 788 (MAC)</a:t>
            </a:r>
          </a:p>
          <a:p>
            <a:pPr lvl="1"/>
            <a:endParaRPr lang="en-US" sz="1400" dirty="0"/>
          </a:p>
          <a:p>
            <a:pPr lvl="1"/>
            <a:r>
              <a:rPr lang="en-US" sz="1400" dirty="0"/>
              <a:t>Doc. Number: </a:t>
            </a:r>
            <a:r>
              <a:rPr lang="en-US" sz="1400" dirty="0" smtClean="0"/>
              <a:t>810 r0</a:t>
            </a:r>
            <a:endParaRPr lang="en-US" sz="1400" dirty="0"/>
          </a:p>
          <a:p>
            <a:pPr lvl="1"/>
            <a:r>
              <a:rPr lang="en-US" sz="1400" dirty="0" smtClean="0"/>
              <a:t>Addressing </a:t>
            </a:r>
            <a:r>
              <a:rPr lang="en-US" sz="1400" dirty="0"/>
              <a:t>CIDs: 513, 514, 714, 715 (MAC)</a:t>
            </a:r>
          </a:p>
          <a:p>
            <a:pPr lvl="1"/>
            <a:endParaRPr lang="en-US" sz="1400" dirty="0"/>
          </a:p>
          <a:p>
            <a:pPr lvl="1"/>
            <a:r>
              <a:rPr lang="en-US" sz="1400" dirty="0"/>
              <a:t>Doc. Number: </a:t>
            </a:r>
            <a:r>
              <a:rPr lang="en-US" sz="1400" dirty="0" smtClean="0"/>
              <a:t>811 r1</a:t>
            </a:r>
            <a:endParaRPr lang="en-US" sz="1400" dirty="0"/>
          </a:p>
          <a:p>
            <a:pPr lvl="1"/>
            <a:r>
              <a:rPr lang="en-US" sz="1400" dirty="0" smtClean="0"/>
              <a:t>Addressing </a:t>
            </a:r>
            <a:r>
              <a:rPr lang="en-US" sz="1400" dirty="0"/>
              <a:t>CID: 520 (MAC)</a:t>
            </a:r>
            <a:endParaRPr lang="en-US" dirty="0"/>
          </a:p>
          <a:p>
            <a:pPr marL="342900" lvl="2" indent="-342900"/>
            <a:endParaRPr lang="en-US" dirty="0" smtClean="0"/>
          </a:p>
          <a:p>
            <a:pPr marL="342900" lvl="2" indent="-342900"/>
            <a:r>
              <a:rPr lang="en-US" dirty="0" smtClean="0"/>
              <a:t>Pre-motion </a:t>
            </a:r>
            <a:r>
              <a:rPr lang="en-US" dirty="0"/>
              <a:t>passes with unanimous consent</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118439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7</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2000" dirty="0">
              <a:solidFill>
                <a:srgbClr val="00CC00"/>
              </a:solidFill>
            </a:endParaRPr>
          </a:p>
          <a:p>
            <a:pPr lvl="1"/>
            <a:r>
              <a:rPr lang="en-US" sz="1800" dirty="0" smtClean="0"/>
              <a:t>IEEE-802.11-13/0827r2  CC9-Comments-Resolution-CIDs-546+906</a:t>
            </a:r>
            <a:endParaRPr lang="en-US" sz="1800" dirty="0"/>
          </a:p>
          <a:p>
            <a:pPr lvl="2"/>
            <a:r>
              <a:rPr lang="en-US" sz="1600" dirty="0"/>
              <a:t>CIDs 546, </a:t>
            </a:r>
            <a:r>
              <a:rPr lang="en-US" sz="1600" dirty="0" smtClean="0"/>
              <a:t>906</a:t>
            </a:r>
          </a:p>
          <a:p>
            <a:pPr marL="857250" lvl="2" indent="0">
              <a:buNone/>
            </a:pPr>
            <a:endParaRPr lang="en-US" sz="1800" dirty="0"/>
          </a:p>
          <a:p>
            <a:pPr lvl="1"/>
            <a:r>
              <a:rPr lang="en-US" sz="1800" dirty="0" smtClean="0"/>
              <a:t>IEEE-802.11-13/0830r3 </a:t>
            </a:r>
            <a:r>
              <a:rPr lang="en-US" sz="1800" dirty="0"/>
              <a:t>CC9-Comments-Resolution-CIDs-176+177+178+179+180+181+776</a:t>
            </a:r>
          </a:p>
          <a:p>
            <a:pPr lvl="2"/>
            <a:r>
              <a:rPr lang="en-US" sz="1600" dirty="0"/>
              <a:t>CIDs 176, 177, 178, 179, 180, 181, 776</a:t>
            </a:r>
          </a:p>
          <a:p>
            <a:pPr lvl="1"/>
            <a:endParaRPr lang="en-US" sz="1800" dirty="0"/>
          </a:p>
          <a:p>
            <a:pPr lvl="1"/>
            <a:r>
              <a:rPr lang="en-US" sz="1800" dirty="0" smtClean="0"/>
              <a:t>IEEE-802.11-13/0831r1 CC9-Comments-Resolution-CIDs-887</a:t>
            </a:r>
            <a:endParaRPr lang="en-US" sz="1800" dirty="0"/>
          </a:p>
          <a:p>
            <a:pPr lvl="2"/>
            <a:r>
              <a:rPr lang="en-US" sz="1600" dirty="0"/>
              <a:t>CIDs </a:t>
            </a:r>
            <a:r>
              <a:rPr lang="en-US" sz="1600" dirty="0" smtClean="0"/>
              <a:t>887</a:t>
            </a:r>
          </a:p>
          <a:p>
            <a:pPr lvl="2"/>
            <a:endParaRPr lang="en-US" sz="1600" dirty="0"/>
          </a:p>
          <a:p>
            <a:r>
              <a:rPr lang="en-GB" sz="2000" dirty="0"/>
              <a:t>Pre motion passed with unanimous consent</a:t>
            </a:r>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280847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8</a:t>
            </a:r>
            <a:endParaRPr lang="en-US" dirty="0"/>
          </a:p>
        </p:txBody>
      </p:sp>
      <p:sp>
        <p:nvSpPr>
          <p:cNvPr id="3" name="Content Placeholder 2"/>
          <p:cNvSpPr>
            <a:spLocks noGrp="1"/>
          </p:cNvSpPr>
          <p:nvPr>
            <p:ph idx="1"/>
          </p:nvPr>
        </p:nvSpPr>
        <p:spPr>
          <a:xfrm>
            <a:off x="685800" y="1447800"/>
            <a:ext cx="7772400" cy="4648200"/>
          </a:xfrm>
        </p:spPr>
        <p:txBody>
          <a:bodyPr/>
          <a:lstStyle/>
          <a:p>
            <a:r>
              <a:rPr lang="en-US" sz="2000" dirty="0"/>
              <a:t>Do you agree with the resolution of the </a:t>
            </a:r>
            <a:r>
              <a:rPr lang="en-US" sz="2000" dirty="0" smtClean="0"/>
              <a:t>CIDs in the following documents:</a:t>
            </a:r>
            <a:endParaRPr lang="en-US" dirty="0" smtClean="0"/>
          </a:p>
          <a:p>
            <a:r>
              <a:rPr lang="en-US" sz="1400" b="0" dirty="0" smtClean="0"/>
              <a:t>11-13-0812-01-00ah-CC9-Resolution-CIDs-8+10+17+19+321+581</a:t>
            </a:r>
            <a:endParaRPr lang="en-US" sz="1400" b="0" dirty="0"/>
          </a:p>
          <a:p>
            <a:r>
              <a:rPr lang="en-US" sz="1400" b="0" dirty="0" smtClean="0"/>
              <a:t>11-13-0814-01-00ah-CC9-Resolution-CIDs-14+253+484+485+486</a:t>
            </a:r>
            <a:endParaRPr lang="en-US" sz="1000" b="0" dirty="0"/>
          </a:p>
          <a:p>
            <a:r>
              <a:rPr lang="en-US" sz="1400" b="0" dirty="0" smtClean="0"/>
              <a:t>11-13-0815-01-00ah-CC9-Resolution-CIDs-15+59+168</a:t>
            </a:r>
            <a:endParaRPr lang="en-US" sz="1400" b="0" dirty="0"/>
          </a:p>
          <a:p>
            <a:r>
              <a:rPr lang="en-US" sz="1400" b="0" dirty="0" smtClean="0"/>
              <a:t>11-13-0816-01-00ah-CC9-Resolution-CIDs-18+119+360+532+533+660+661+662+869</a:t>
            </a:r>
            <a:endParaRPr lang="en-US" sz="1000" b="0" dirty="0"/>
          </a:p>
          <a:p>
            <a:r>
              <a:rPr lang="en-US" sz="1400" b="0" dirty="0" smtClean="0"/>
              <a:t>11-13-0817-01-00ah-CC9-Resolution-CIDs-20+111+336+625+814</a:t>
            </a:r>
            <a:endParaRPr lang="en-US" sz="1400" b="0" dirty="0"/>
          </a:p>
          <a:p>
            <a:r>
              <a:rPr lang="en-US" sz="1400" b="0" dirty="0" smtClean="0"/>
              <a:t>11-13-0818-01-00ah-CC9-Resolution-CIDs-23+275+276+277+278</a:t>
            </a:r>
            <a:endParaRPr lang="en-US" sz="1000" b="0" dirty="0"/>
          </a:p>
          <a:p>
            <a:r>
              <a:rPr lang="en-US" sz="1400" b="0" dirty="0" smtClean="0"/>
              <a:t>11-13-0820-01-00ah-CC9-Resolution-CIDs-32+54+187+188+240+417+543+821</a:t>
            </a:r>
            <a:endParaRPr lang="en-US" sz="1400" b="0" dirty="0"/>
          </a:p>
          <a:p>
            <a:pPr lvl="1"/>
            <a:r>
              <a:rPr lang="en-US" sz="1400" dirty="0"/>
              <a:t>CIDs 187, 188 transferred from the Editor to </a:t>
            </a:r>
            <a:r>
              <a:rPr lang="en-US" sz="1400" dirty="0" smtClean="0"/>
              <a:t>Alfred</a:t>
            </a:r>
          </a:p>
          <a:p>
            <a:r>
              <a:rPr lang="en-US" sz="1400" b="0" dirty="0"/>
              <a:t>11-13-0821-01-00ah-CC9-Resolution-CIDs-254+303+304+305+324+363+364+745+841+961+962+985</a:t>
            </a:r>
            <a:endParaRPr lang="en-US" sz="1800" b="0" dirty="0"/>
          </a:p>
          <a:p>
            <a:pPr lvl="1"/>
            <a:r>
              <a:rPr lang="en-US" sz="1400" dirty="0"/>
              <a:t>CID 363 transferred from Editor to Alfred</a:t>
            </a:r>
          </a:p>
          <a:p>
            <a:pPr lvl="1"/>
            <a:r>
              <a:rPr lang="en-US" sz="1400" dirty="0">
                <a:solidFill>
                  <a:srgbClr val="FF0000"/>
                </a:solidFill>
              </a:rPr>
              <a:t>304 deferred</a:t>
            </a:r>
            <a:endParaRPr lang="en-US" sz="1800" dirty="0">
              <a:solidFill>
                <a:srgbClr val="FF0000"/>
              </a:solidFill>
            </a:endParaRPr>
          </a:p>
          <a:p>
            <a:r>
              <a:rPr lang="en-US" sz="1400" b="0" dirty="0"/>
              <a:t>11-13-0822-03-00ah-CC9-Resolution-CIDs-746+747+748+924</a:t>
            </a:r>
          </a:p>
          <a:p>
            <a:r>
              <a:rPr lang="en-US" sz="1400" b="0" dirty="0" smtClean="0"/>
              <a:t>11-13-0823-01-00ah-CC9-Resolution-CIDs-74+562+914+915</a:t>
            </a:r>
          </a:p>
          <a:p>
            <a:r>
              <a:rPr lang="en-US" sz="1400" b="0" dirty="0" smtClean="0"/>
              <a:t>11-13-0824-01-00ah-CC9-Resolution-CIDs-12+560+561+563</a:t>
            </a:r>
            <a:endParaRPr lang="en-US" sz="1400" b="0" dirty="0"/>
          </a:p>
          <a:p>
            <a:r>
              <a:rPr lang="en-US" sz="1400" b="0" dirty="0" smtClean="0"/>
              <a:t>11-13-0825-01-00ah-CC9-Resolution-CIDs-27</a:t>
            </a:r>
          </a:p>
          <a:p>
            <a:pPr marL="0" indent="0">
              <a:buNone/>
            </a:pPr>
            <a:r>
              <a:rPr lang="en-GB" sz="1400" dirty="0" smtClean="0"/>
              <a:t>Pre-motion </a:t>
            </a:r>
            <a:r>
              <a:rPr lang="en-GB" sz="1400" dirty="0"/>
              <a:t>passed with unanimous consent</a:t>
            </a:r>
            <a:endParaRPr lang="en-US" sz="1400" dirty="0"/>
          </a:p>
          <a:p>
            <a:endParaRPr lang="en-US" sz="1400" b="0" dirty="0"/>
          </a:p>
          <a:p>
            <a:endParaRPr lang="en-US" sz="1800" dirty="0">
              <a:solidFill>
                <a:srgbClr val="00CC00"/>
              </a:solidFill>
            </a:endParaRPr>
          </a:p>
          <a:p>
            <a:pPr lvl="1"/>
            <a:endParaRPr lang="en-US" sz="1200" dirty="0" smtClean="0">
              <a:solidFill>
                <a:srgbClr val="00CC00"/>
              </a:solidFill>
            </a:endParaRPr>
          </a:p>
          <a:p>
            <a:pPr lvl="1"/>
            <a:endParaRPr lang="en-US" sz="1200" dirty="0">
              <a:solidFill>
                <a:srgbClr val="00CC00"/>
              </a:solidFill>
            </a:endParaRP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176313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9</a:t>
            </a:r>
            <a:endParaRPr lang="en-US" dirty="0"/>
          </a:p>
        </p:txBody>
      </p:sp>
      <p:sp>
        <p:nvSpPr>
          <p:cNvPr id="3" name="Content Placeholder 2"/>
          <p:cNvSpPr>
            <a:spLocks noGrp="1"/>
          </p:cNvSpPr>
          <p:nvPr>
            <p:ph idx="1"/>
          </p:nvPr>
        </p:nvSpPr>
        <p:spPr/>
        <p:txBody>
          <a:bodyPr/>
          <a:lstStyle/>
          <a:p>
            <a:r>
              <a:rPr lang="en-US" sz="1800" dirty="0" smtClean="0"/>
              <a:t>Do you agree to amend the Draft 0.1 text as described in document   11-13-</a:t>
            </a:r>
            <a:r>
              <a:rPr lang="en-US" sz="1600" dirty="0" smtClean="0"/>
              <a:t>898r0? </a:t>
            </a:r>
          </a:p>
          <a:p>
            <a:endParaRPr lang="en-US" sz="1600" dirty="0"/>
          </a:p>
          <a:p>
            <a:r>
              <a:rPr lang="en-US" sz="1600" dirty="0" smtClean="0"/>
              <a:t>Deferred</a:t>
            </a:r>
            <a:endParaRPr lang="en-US" sz="12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10614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10</a:t>
            </a:r>
            <a:endParaRPr lang="en-US" dirty="0"/>
          </a:p>
        </p:txBody>
      </p:sp>
      <p:sp>
        <p:nvSpPr>
          <p:cNvPr id="3" name="Content Placeholder 2"/>
          <p:cNvSpPr>
            <a:spLocks noGrp="1"/>
          </p:cNvSpPr>
          <p:nvPr>
            <p:ph idx="1"/>
          </p:nvPr>
        </p:nvSpPr>
        <p:spPr/>
        <p:txBody>
          <a:bodyPr/>
          <a:lstStyle/>
          <a:p>
            <a:endParaRPr lang="en-US" sz="2000" dirty="0"/>
          </a:p>
          <a:p>
            <a:r>
              <a:rPr lang="en-US" sz="2000" dirty="0" smtClean="0"/>
              <a:t>Do </a:t>
            </a:r>
            <a:r>
              <a:rPr lang="en-US" sz="2000" dirty="0"/>
              <a:t>you agree with the resolution of the CIDs in the following documents:</a:t>
            </a:r>
            <a:endParaRPr lang="fr-FR" dirty="0" smtClean="0"/>
          </a:p>
          <a:p>
            <a:pPr lvl="1"/>
            <a:r>
              <a:rPr lang="fr-FR" sz="1600" dirty="0" smtClean="0"/>
              <a:t>DCN 0832</a:t>
            </a:r>
            <a:r>
              <a:rPr lang="fr-FR" sz="1600" dirty="0" smtClean="0">
                <a:solidFill>
                  <a:srgbClr val="FF0000"/>
                </a:solidFill>
              </a:rPr>
              <a:t>r2</a:t>
            </a:r>
            <a:r>
              <a:rPr lang="fr-FR" sz="1600" dirty="0" smtClean="0"/>
              <a:t>- CC9-Comments-Resolution-CID-927</a:t>
            </a:r>
          </a:p>
          <a:p>
            <a:pPr lvl="2"/>
            <a:r>
              <a:rPr lang="fr-FR" sz="1400" dirty="0" smtClean="0"/>
              <a:t>927, 267</a:t>
            </a:r>
          </a:p>
          <a:p>
            <a:pPr marL="857250" lvl="2" indent="0">
              <a:buNone/>
            </a:pPr>
            <a:endParaRPr lang="fr-FR" sz="1400" dirty="0"/>
          </a:p>
          <a:p>
            <a:pPr marL="514350" lvl="1" indent="0">
              <a:buNone/>
            </a:pPr>
            <a:r>
              <a:rPr lang="fr-FR" sz="1800" b="1" dirty="0" err="1" smtClean="0"/>
              <a:t>Pre</a:t>
            </a:r>
            <a:r>
              <a:rPr lang="fr-FR" sz="1800" b="1" dirty="0" smtClean="0"/>
              <a:t> motion passes </a:t>
            </a:r>
            <a:r>
              <a:rPr lang="fr-FR" sz="1800" b="1" dirty="0" err="1" smtClean="0"/>
              <a:t>with</a:t>
            </a:r>
            <a:r>
              <a:rPr lang="fr-FR" sz="1800" b="1" dirty="0" smtClean="0"/>
              <a:t> </a:t>
            </a:r>
            <a:r>
              <a:rPr lang="fr-FR" sz="1800" b="1" dirty="0" err="1" smtClean="0"/>
              <a:t>unanimous</a:t>
            </a:r>
            <a:r>
              <a:rPr lang="fr-FR" sz="1800" b="1" dirty="0" smtClean="0"/>
              <a:t> consent</a:t>
            </a:r>
          </a:p>
          <a:p>
            <a:pPr lvl="2"/>
            <a:endParaRPr lang="fr-FR" sz="14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9540369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11</a:t>
            </a:r>
            <a:endParaRPr lang="en-US" dirty="0"/>
          </a:p>
        </p:txBody>
      </p:sp>
      <p:sp>
        <p:nvSpPr>
          <p:cNvPr id="3" name="Content Placeholder 2"/>
          <p:cNvSpPr>
            <a:spLocks noGrp="1"/>
          </p:cNvSpPr>
          <p:nvPr>
            <p:ph idx="1"/>
          </p:nvPr>
        </p:nvSpPr>
        <p:spPr/>
        <p:txBody>
          <a:bodyPr/>
          <a:lstStyle/>
          <a:p>
            <a:pPr lvl="1"/>
            <a:endParaRPr lang="en-US" sz="1600" dirty="0" smtClean="0"/>
          </a:p>
          <a:p>
            <a:r>
              <a:rPr lang="en-US" sz="2000" dirty="0"/>
              <a:t>Do you agree with the resolution of the CIDs in the following documents:</a:t>
            </a:r>
          </a:p>
          <a:p>
            <a:pPr lvl="1"/>
            <a:r>
              <a:rPr lang="en-US" sz="1600" dirty="0" smtClean="0"/>
              <a:t>11-13-0813-0</a:t>
            </a:r>
            <a:r>
              <a:rPr lang="en-US" sz="1600" dirty="0">
                <a:solidFill>
                  <a:srgbClr val="FF0000"/>
                </a:solidFill>
              </a:rPr>
              <a:t>3</a:t>
            </a:r>
            <a:r>
              <a:rPr lang="en-US" sz="1600" dirty="0" smtClean="0"/>
              <a:t>-00ah-cc09-comment-resolution-for-clause-8-4-2-170b.docs</a:t>
            </a:r>
            <a:endParaRPr lang="en-US" sz="1600" dirty="0"/>
          </a:p>
          <a:p>
            <a:pPr lvl="2"/>
            <a:r>
              <a:rPr lang="en-US" sz="1400" dirty="0"/>
              <a:t>42, 43, 44, 157, 158, 159, 225, 226, 227, 228, 229, 230, 231, 373, 465, 466, 467, 468, 469, 470, 472, 473, 474, 475, </a:t>
            </a:r>
            <a:r>
              <a:rPr lang="en-US" sz="1400" dirty="0" smtClean="0"/>
              <a:t>477, </a:t>
            </a:r>
            <a:r>
              <a:rPr lang="en-US" sz="1400" dirty="0"/>
              <a:t>479, 480, </a:t>
            </a:r>
            <a:r>
              <a:rPr lang="en-US" sz="1400" dirty="0" smtClean="0"/>
              <a:t>481</a:t>
            </a:r>
            <a:r>
              <a:rPr lang="en-US" sz="1400" dirty="0"/>
              <a:t>,</a:t>
            </a:r>
            <a:r>
              <a:rPr lang="en-US" sz="1400" dirty="0" smtClean="0"/>
              <a:t> </a:t>
            </a:r>
            <a:r>
              <a:rPr lang="en-US" sz="1400" dirty="0"/>
              <a:t>789, 790, 847, 848, 904, </a:t>
            </a:r>
            <a:r>
              <a:rPr lang="en-US" sz="1400" dirty="0" smtClean="0"/>
              <a:t>905</a:t>
            </a:r>
            <a:endParaRPr lang="en-US" sz="1400" dirty="0"/>
          </a:p>
          <a:p>
            <a:pPr lvl="2"/>
            <a:r>
              <a:rPr lang="en-US" sz="1400" dirty="0" smtClean="0"/>
              <a:t>(478 Deferred on </a:t>
            </a:r>
            <a:r>
              <a:rPr lang="en-US" sz="1400" dirty="0" err="1" smtClean="0"/>
              <a:t>Minyoung’s</a:t>
            </a:r>
            <a:r>
              <a:rPr lang="en-US" sz="1400" dirty="0" smtClean="0"/>
              <a:t> request.)</a:t>
            </a:r>
          </a:p>
          <a:p>
            <a:pPr marL="857250" lvl="2" indent="0">
              <a:buNone/>
            </a:pPr>
            <a:endParaRPr lang="en-US" sz="1400" dirty="0" smtClean="0"/>
          </a:p>
          <a:p>
            <a:pPr marL="857250" lvl="2" indent="0">
              <a:buNone/>
            </a:pPr>
            <a:endParaRPr lang="en-US" sz="1400" dirty="0"/>
          </a:p>
          <a:p>
            <a:pPr marL="857250" lvl="2" indent="0">
              <a:buNone/>
            </a:pPr>
            <a:r>
              <a:rPr lang="en-US" sz="1400" dirty="0" smtClean="0"/>
              <a:t>Passes with unanimous consent</a:t>
            </a:r>
            <a:endParaRPr lang="en-US" sz="14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108320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12</a:t>
            </a:r>
            <a:endParaRPr lang="en-US" dirty="0"/>
          </a:p>
        </p:txBody>
      </p:sp>
      <p:sp>
        <p:nvSpPr>
          <p:cNvPr id="3" name="Content Placeholder 2"/>
          <p:cNvSpPr>
            <a:spLocks noGrp="1"/>
          </p:cNvSpPr>
          <p:nvPr>
            <p:ph idx="1"/>
          </p:nvPr>
        </p:nvSpPr>
        <p:spPr>
          <a:xfrm>
            <a:off x="685800" y="2168237"/>
            <a:ext cx="7772400" cy="3740727"/>
          </a:xfrm>
        </p:spPr>
        <p:txBody>
          <a:bodyPr/>
          <a:lstStyle/>
          <a:p>
            <a:pPr lvl="0"/>
            <a:r>
              <a:rPr lang="en-US" dirty="0" smtClean="0"/>
              <a:t>Do </a:t>
            </a:r>
            <a:r>
              <a:rPr lang="en-US" dirty="0"/>
              <a:t>you agree with the resolution of the CIDs in the following </a:t>
            </a:r>
            <a:r>
              <a:rPr lang="en-US" dirty="0" smtClean="0"/>
              <a:t>document:</a:t>
            </a:r>
            <a:endParaRPr lang="en-GB" dirty="0" smtClean="0"/>
          </a:p>
          <a:p>
            <a:pPr lvl="1"/>
            <a:r>
              <a:rPr lang="en-GB" dirty="0" smtClean="0"/>
              <a:t>13-848r1, CIDs 98</a:t>
            </a:r>
            <a:r>
              <a:rPr lang="en-GB" dirty="0"/>
              <a:t>, 618, 619, 897, </a:t>
            </a:r>
            <a:r>
              <a:rPr lang="en-GB" dirty="0" smtClean="0"/>
              <a:t>929</a:t>
            </a:r>
          </a:p>
          <a:p>
            <a:pPr lvl="1"/>
            <a:endParaRPr lang="en-GB" dirty="0"/>
          </a:p>
          <a:p>
            <a:pPr lvl="1"/>
            <a:endParaRPr lang="en-GB" dirty="0" smtClean="0"/>
          </a:p>
          <a:p>
            <a:pPr lvl="1"/>
            <a:r>
              <a:rPr lang="en-GB" dirty="0" smtClean="0"/>
              <a:t>Passes with unanimous consent</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6370719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Pre-Motion </a:t>
            </a:r>
            <a:r>
              <a:rPr lang="en-US" dirty="0" smtClean="0">
                <a:solidFill>
                  <a:schemeClr val="tx1"/>
                </a:solidFill>
              </a:rPr>
              <a:t>13</a:t>
            </a:r>
            <a:endParaRPr lang="en-US" dirty="0">
              <a:solidFill>
                <a:schemeClr val="tx1"/>
              </a:solidFill>
            </a:endParaRPr>
          </a:p>
        </p:txBody>
      </p:sp>
      <p:sp>
        <p:nvSpPr>
          <p:cNvPr id="3" name="Content Placeholder 2"/>
          <p:cNvSpPr>
            <a:spLocks noGrp="1"/>
          </p:cNvSpPr>
          <p:nvPr>
            <p:ph idx="1"/>
          </p:nvPr>
        </p:nvSpPr>
        <p:spPr>
          <a:xfrm>
            <a:off x="685800" y="1981200"/>
            <a:ext cx="7772400" cy="4114800"/>
          </a:xfrm>
        </p:spPr>
        <p:txBody>
          <a:bodyPr/>
          <a:lstStyle/>
          <a:p>
            <a:pPr lvl="1"/>
            <a:endParaRPr lang="en-US" dirty="0" smtClean="0"/>
          </a:p>
          <a:p>
            <a:r>
              <a:rPr lang="en-US" dirty="0"/>
              <a:t>Do you agree with the resolution of the CIDs in the following document:</a:t>
            </a:r>
          </a:p>
          <a:p>
            <a:pPr lvl="1"/>
            <a:r>
              <a:rPr lang="en-US" dirty="0" smtClean="0"/>
              <a:t>11-13-0839-00-00ah-cc9-comment-resolution-for-CID143-144-245</a:t>
            </a:r>
            <a:endParaRPr lang="en-US" dirty="0"/>
          </a:p>
          <a:p>
            <a:pPr lvl="2"/>
            <a:r>
              <a:rPr lang="en-GB" dirty="0"/>
              <a:t>143, 144, 245 </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75669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Pre-Motion </a:t>
            </a:r>
            <a:r>
              <a:rPr lang="en-US" dirty="0" smtClean="0">
                <a:solidFill>
                  <a:schemeClr val="tx1"/>
                </a:solidFill>
              </a:rPr>
              <a:t>14</a:t>
            </a:r>
            <a:endParaRPr lang="en-US" dirty="0">
              <a:solidFill>
                <a:schemeClr val="tx1"/>
              </a:solidFill>
            </a:endParaRPr>
          </a:p>
        </p:txBody>
      </p:sp>
      <p:sp>
        <p:nvSpPr>
          <p:cNvPr id="3" name="Content Placeholder 2"/>
          <p:cNvSpPr>
            <a:spLocks noGrp="1"/>
          </p:cNvSpPr>
          <p:nvPr>
            <p:ph idx="1"/>
          </p:nvPr>
        </p:nvSpPr>
        <p:spPr/>
        <p:txBody>
          <a:bodyPr/>
          <a:lstStyle/>
          <a:p>
            <a:r>
              <a:rPr lang="en-US" dirty="0"/>
              <a:t>Jinsoo Choi</a:t>
            </a:r>
          </a:p>
          <a:p>
            <a:pPr lvl="1"/>
            <a:r>
              <a:rPr lang="en-US" dirty="0"/>
              <a:t>13/0851 </a:t>
            </a:r>
            <a:r>
              <a:rPr lang="en-US" dirty="0" smtClean="0"/>
              <a:t>r? CC9-subclause-8-3-4-15b-comment-resolution</a:t>
            </a:r>
            <a:endParaRPr lang="en-US" dirty="0"/>
          </a:p>
          <a:p>
            <a:pPr lvl="1"/>
            <a:r>
              <a:rPr lang="en-US" dirty="0"/>
              <a:t>CID 149, 246, 404</a:t>
            </a:r>
          </a:p>
          <a:p>
            <a:pPr lvl="1"/>
            <a:endParaRPr lang="en-US" dirty="0"/>
          </a:p>
          <a:p>
            <a:pPr lvl="1"/>
            <a:r>
              <a:rPr lang="en-US" dirty="0"/>
              <a:t>13/0857 </a:t>
            </a:r>
            <a:r>
              <a:rPr lang="en-US" dirty="0" smtClean="0"/>
              <a:t>r?CC9-subclause-8-4-1-6-comment-resolution</a:t>
            </a:r>
            <a:endParaRPr lang="en-US" dirty="0"/>
          </a:p>
          <a:p>
            <a:pPr lvl="1"/>
            <a:r>
              <a:rPr lang="en-US" dirty="0"/>
              <a:t>CID 80, 405, 406, </a:t>
            </a:r>
            <a:r>
              <a:rPr lang="en-US" dirty="0" smtClean="0"/>
              <a:t>959</a:t>
            </a:r>
          </a:p>
          <a:p>
            <a:pPr lvl="1"/>
            <a:endParaRPr lang="en-US" dirty="0">
              <a:solidFill>
                <a:srgbClr val="00CC00"/>
              </a:solidFill>
            </a:endParaRPr>
          </a:p>
          <a:p>
            <a:pPr lvl="1"/>
            <a:endParaRPr lang="en-US" dirty="0" smtClean="0">
              <a:solidFill>
                <a:srgbClr val="00CC00"/>
              </a:solidFill>
            </a:endParaRPr>
          </a:p>
          <a:p>
            <a:pPr lvl="1"/>
            <a:r>
              <a:rPr lang="en-GB" dirty="0"/>
              <a:t>Passes with unanimous consent</a:t>
            </a:r>
            <a:endParaRPr lang="en-US" dirty="0"/>
          </a:p>
          <a:p>
            <a:pPr lvl="1"/>
            <a:endParaRPr lang="en-US" dirty="0">
              <a:solidFill>
                <a:srgbClr val="00CC00"/>
              </a:solidFill>
            </a:endParaRP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0412683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Pre-Motion </a:t>
            </a:r>
            <a:r>
              <a:rPr lang="en-US" dirty="0" smtClean="0">
                <a:solidFill>
                  <a:schemeClr val="tx1"/>
                </a:solidFill>
              </a:rPr>
              <a:t>15</a:t>
            </a:r>
            <a:endParaRPr lang="en-US" dirty="0">
              <a:solidFill>
                <a:schemeClr val="tx1"/>
              </a:solidFill>
            </a:endParaRPr>
          </a:p>
        </p:txBody>
      </p:sp>
      <p:sp>
        <p:nvSpPr>
          <p:cNvPr id="3" name="Content Placeholder 2"/>
          <p:cNvSpPr>
            <a:spLocks noGrp="1"/>
          </p:cNvSpPr>
          <p:nvPr>
            <p:ph idx="1"/>
          </p:nvPr>
        </p:nvSpPr>
        <p:spPr/>
        <p:txBody>
          <a:bodyPr/>
          <a:lstStyle/>
          <a:p>
            <a:pPr marL="0" indent="0">
              <a:buNone/>
            </a:pPr>
            <a:r>
              <a:rPr lang="en-US" sz="2000" dirty="0" smtClean="0"/>
              <a:t>Do </a:t>
            </a:r>
            <a:r>
              <a:rPr lang="en-US" sz="2000" dirty="0"/>
              <a:t>you agree with the resolution of the CIDs in the following documents:</a:t>
            </a:r>
          </a:p>
          <a:p>
            <a:r>
              <a:rPr lang="en-US" sz="2000" dirty="0" smtClean="0"/>
              <a:t>11/13-0793r2 </a:t>
            </a:r>
            <a:r>
              <a:rPr lang="en-US" sz="2000" dirty="0"/>
              <a:t>CC9 Comment Resolutions for CID 395,396,399,400,524,525,529</a:t>
            </a:r>
            <a:r>
              <a:rPr lang="en-US" sz="2000" dirty="0" smtClean="0"/>
              <a:t>, 547, 624</a:t>
            </a:r>
          </a:p>
          <a:p>
            <a:endParaRPr lang="en-US" sz="2000" dirty="0"/>
          </a:p>
          <a:p>
            <a:r>
              <a:rPr lang="en-US" sz="2000" dirty="0" smtClean="0"/>
              <a:t>Passes with unanimous consent</a:t>
            </a:r>
            <a:endParaRPr lang="en-US" sz="20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9010693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42</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000" dirty="0" smtClean="0"/>
              <a:t>MAC, </a:t>
            </a:r>
            <a:r>
              <a:rPr lang="en-US" sz="2000" dirty="0" err="1" smtClean="0"/>
              <a:t>Yongho</a:t>
            </a:r>
            <a:r>
              <a:rPr lang="en-US" sz="2000" dirty="0" smtClean="0"/>
              <a:t> </a:t>
            </a:r>
            <a:r>
              <a:rPr lang="en-US" sz="2000" dirty="0" err="1" smtClean="0"/>
              <a:t>Seok</a:t>
            </a:r>
            <a:endParaRPr lang="en-US" sz="2000" dirty="0" smtClean="0"/>
          </a:p>
          <a:p>
            <a:pPr lvl="1"/>
            <a:r>
              <a:rPr lang="en-US" sz="1400" dirty="0">
                <a:solidFill>
                  <a:srgbClr val="00CC00"/>
                </a:solidFill>
              </a:rPr>
              <a:t>11-13-0769-00-00ah-CC9-clause-10-1-4-3-4-and-8-3-4a-2-1-comment-resolution</a:t>
            </a:r>
          </a:p>
          <a:p>
            <a:pPr lvl="2"/>
            <a:r>
              <a:rPr lang="en-US" sz="1600" dirty="0">
                <a:solidFill>
                  <a:srgbClr val="00CC00"/>
                </a:solidFill>
              </a:rPr>
              <a:t> </a:t>
            </a:r>
            <a:r>
              <a:rPr lang="en-GB" sz="1600" dirty="0">
                <a:solidFill>
                  <a:srgbClr val="00CC00"/>
                </a:solidFill>
              </a:rPr>
              <a:t>763, 921, 902, 105, 901   (No comments)</a:t>
            </a:r>
            <a:endParaRPr lang="en-US" sz="2200" dirty="0">
              <a:solidFill>
                <a:srgbClr val="00CC00"/>
              </a:solidFill>
            </a:endParaRPr>
          </a:p>
          <a:p>
            <a:pPr lvl="1"/>
            <a:r>
              <a:rPr lang="en-US" sz="1600" dirty="0">
                <a:solidFill>
                  <a:srgbClr val="00CC00"/>
                </a:solidFill>
              </a:rPr>
              <a:t>11-13-0770-00-00ah-CC9-clause-10-43b-and-8-4-2-170d-comment-resolution</a:t>
            </a:r>
          </a:p>
          <a:p>
            <a:pPr lvl="2"/>
            <a:r>
              <a:rPr lang="en-GB" sz="1600" dirty="0">
                <a:solidFill>
                  <a:srgbClr val="00CC00"/>
                </a:solidFill>
              </a:rPr>
              <a:t>76, 92, 243, 409, 61 (No comments)</a:t>
            </a:r>
            <a:endParaRPr lang="en-US" sz="2200" dirty="0">
              <a:solidFill>
                <a:srgbClr val="00CC00"/>
              </a:solidFill>
            </a:endParaRPr>
          </a:p>
          <a:p>
            <a:pPr lvl="1"/>
            <a:r>
              <a:rPr lang="en-US" sz="1600" dirty="0">
                <a:solidFill>
                  <a:srgbClr val="00CC00"/>
                </a:solidFill>
              </a:rPr>
              <a:t>11-13-0771-00-00ah-CC9-cluase-9-3-2-8-comment-resolution</a:t>
            </a:r>
          </a:p>
          <a:p>
            <a:pPr lvl="2"/>
            <a:r>
              <a:rPr lang="en-GB" sz="1600" dirty="0">
                <a:solidFill>
                  <a:srgbClr val="00CC00"/>
                </a:solidFill>
              </a:rPr>
              <a:t>665, 663, 664 (No comments)</a:t>
            </a:r>
          </a:p>
          <a:p>
            <a:pPr lvl="1"/>
            <a:r>
              <a:rPr lang="en-US" sz="1600" dirty="0" smtClean="0">
                <a:solidFill>
                  <a:srgbClr val="00CC00"/>
                </a:solidFill>
              </a:rPr>
              <a:t>11-13-0772-00-00ah-CC9-cluase-9-3-6-and-9-32n-comment-resolution</a:t>
            </a:r>
            <a:endParaRPr lang="en-GB" sz="1400" dirty="0">
              <a:solidFill>
                <a:srgbClr val="00CC00"/>
              </a:solidFill>
            </a:endParaRPr>
          </a:p>
          <a:p>
            <a:pPr lvl="2"/>
            <a:r>
              <a:rPr lang="en-GB" sz="1600" dirty="0">
                <a:solidFill>
                  <a:srgbClr val="00CC00"/>
                </a:solidFill>
              </a:rPr>
              <a:t>701, 703, 704, 865, 515, 881, 255 </a:t>
            </a:r>
            <a:r>
              <a:rPr lang="en-GB" sz="1600" dirty="0" smtClean="0">
                <a:solidFill>
                  <a:srgbClr val="00CC00"/>
                </a:solidFill>
              </a:rPr>
              <a:t>(Note: Minor </a:t>
            </a:r>
            <a:r>
              <a:rPr lang="en-GB" sz="1600" dirty="0">
                <a:solidFill>
                  <a:srgbClr val="00CC00"/>
                </a:solidFill>
              </a:rPr>
              <a:t>editorial corrections; will become r1)</a:t>
            </a:r>
          </a:p>
          <a:p>
            <a:pPr lvl="1"/>
            <a:r>
              <a:rPr lang="en-US" sz="1600" dirty="0" smtClean="0">
                <a:solidFill>
                  <a:srgbClr val="00CC00"/>
                </a:solidFill>
              </a:rPr>
              <a:t>11-13-0773-00-00ah-CC9-cluase-9-7-6-6-and-9-19-2-4-comment-resolution</a:t>
            </a:r>
            <a:endParaRPr lang="en-US" sz="1800" dirty="0">
              <a:solidFill>
                <a:srgbClr val="00CC00"/>
              </a:solidFill>
            </a:endParaRPr>
          </a:p>
          <a:p>
            <a:pPr lvl="2"/>
            <a:r>
              <a:rPr lang="en-GB" sz="1600" dirty="0">
                <a:solidFill>
                  <a:srgbClr val="00CC00"/>
                </a:solidFill>
              </a:rPr>
              <a:t>248, 306, 883, 75, 247, 882, 884 </a:t>
            </a:r>
            <a:r>
              <a:rPr lang="en-GB" sz="1600" dirty="0" smtClean="0">
                <a:solidFill>
                  <a:srgbClr val="00CC00"/>
                </a:solidFill>
              </a:rPr>
              <a:t>(Note: Technical </a:t>
            </a:r>
            <a:r>
              <a:rPr lang="en-GB" sz="1600" dirty="0">
                <a:solidFill>
                  <a:srgbClr val="00CC00"/>
                </a:solidFill>
              </a:rPr>
              <a:t>change on 882 will become r1)</a:t>
            </a:r>
          </a:p>
          <a:p>
            <a:pPr lvl="1"/>
            <a:r>
              <a:rPr lang="en-US" sz="1600" dirty="0" smtClean="0">
                <a:solidFill>
                  <a:srgbClr val="00CC00"/>
                </a:solidFill>
              </a:rPr>
              <a:t>11-13-0774-00-00ah-CC9-cluase-9-17b-comment-resolution</a:t>
            </a:r>
            <a:endParaRPr lang="en-US" sz="1600" dirty="0">
              <a:solidFill>
                <a:srgbClr val="00CC00"/>
              </a:solidFill>
            </a:endParaRPr>
          </a:p>
          <a:p>
            <a:pPr lvl="2"/>
            <a:r>
              <a:rPr lang="en-GB" sz="1600" dirty="0">
                <a:solidFill>
                  <a:srgbClr val="00CC00"/>
                </a:solidFill>
              </a:rPr>
              <a:t>414, 965, 964, 269, 907, 77, 120, </a:t>
            </a:r>
            <a:r>
              <a:rPr lang="en-GB" sz="1600" strike="sngStrike" dirty="0">
                <a:solidFill>
                  <a:srgbClr val="00CC00"/>
                </a:solidFill>
              </a:rPr>
              <a:t>833</a:t>
            </a:r>
            <a:r>
              <a:rPr lang="en-GB" sz="1600" dirty="0">
                <a:solidFill>
                  <a:srgbClr val="00CC00"/>
                </a:solidFill>
              </a:rPr>
              <a:t>, 78 (833 deferred, </a:t>
            </a:r>
            <a:r>
              <a:rPr lang="en-GB" sz="1600" dirty="0" smtClean="0">
                <a:solidFill>
                  <a:srgbClr val="00CC00"/>
                </a:solidFill>
              </a:rPr>
              <a:t>as indicated in r1) (resolved on Wed AM1)</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51</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53</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1b)</a:t>
            </a:r>
            <a:endParaRPr lang="en-US" dirty="0"/>
          </a:p>
        </p:txBody>
      </p:sp>
      <p:sp>
        <p:nvSpPr>
          <p:cNvPr id="3" name="Content Placeholder 2"/>
          <p:cNvSpPr>
            <a:spLocks noGrp="1"/>
          </p:cNvSpPr>
          <p:nvPr>
            <p:ph idx="1"/>
          </p:nvPr>
        </p:nvSpPr>
        <p:spPr/>
        <p:txBody>
          <a:bodyPr/>
          <a:lstStyle/>
          <a:p>
            <a:pPr lvl="1"/>
            <a:r>
              <a:rPr lang="en-US" sz="1600" dirty="0">
                <a:solidFill>
                  <a:srgbClr val="00CC00"/>
                </a:solidFill>
              </a:rPr>
              <a:t>11-13-0775-00-00ah-CC9-cluase-9-19-2-7-comment-resolution</a:t>
            </a:r>
          </a:p>
          <a:p>
            <a:pPr lvl="2"/>
            <a:r>
              <a:rPr lang="en-GB" sz="1400" dirty="0">
                <a:solidFill>
                  <a:srgbClr val="00CC00"/>
                </a:solidFill>
              </a:rPr>
              <a:t>909, 910, 121, 307 (no comments)</a:t>
            </a:r>
          </a:p>
          <a:p>
            <a:pPr lvl="1"/>
            <a:r>
              <a:rPr lang="en-US" sz="1600" dirty="0" smtClean="0">
                <a:solidFill>
                  <a:srgbClr val="00CC00"/>
                </a:solidFill>
              </a:rPr>
              <a:t>11-13-0776-00-00ah-CC9-cluase-9-19-4a-1-comment-resolution</a:t>
            </a:r>
            <a:endParaRPr lang="en-GB" sz="1600" dirty="0">
              <a:solidFill>
                <a:srgbClr val="00CC00"/>
              </a:solidFill>
            </a:endParaRPr>
          </a:p>
          <a:p>
            <a:pPr lvl="2"/>
            <a:r>
              <a:rPr lang="en-GB" sz="1400" dirty="0">
                <a:solidFill>
                  <a:srgbClr val="00CC00"/>
                </a:solidFill>
              </a:rPr>
              <a:t>593, 594, 854, 908, 911, 249, 165, 122, 46, 853 (Tech Change on 908, will be r1</a:t>
            </a:r>
            <a:r>
              <a:rPr lang="en-GB" sz="1400" dirty="0" smtClean="0">
                <a:solidFill>
                  <a:srgbClr val="00CC00"/>
                </a:solidFill>
              </a:rPr>
              <a:t>)</a:t>
            </a:r>
            <a:endParaRPr lang="en-US" sz="1400" dirty="0" smtClean="0"/>
          </a:p>
          <a:p>
            <a:pPr lvl="1"/>
            <a:r>
              <a:rPr lang="en-US" sz="1600" dirty="0" smtClean="0">
                <a:solidFill>
                  <a:srgbClr val="00CC00"/>
                </a:solidFill>
              </a:rPr>
              <a:t>11-13-0777-00-00ah-CC9-cluase-9-19-4a-2-comment-resolution</a:t>
            </a:r>
            <a:endParaRPr lang="en-US" sz="1600" dirty="0">
              <a:solidFill>
                <a:srgbClr val="00CC00"/>
              </a:solidFill>
            </a:endParaRPr>
          </a:p>
          <a:p>
            <a:pPr lvl="2"/>
            <a:r>
              <a:rPr lang="en-GB" sz="1400" dirty="0">
                <a:solidFill>
                  <a:srgbClr val="00CC00"/>
                </a:solidFill>
              </a:rPr>
              <a:t>596, 48, 602, 309, 49, 215, 309, 595, </a:t>
            </a:r>
            <a:r>
              <a:rPr lang="en-GB" sz="1400" dirty="0" smtClean="0">
                <a:solidFill>
                  <a:srgbClr val="00CC00"/>
                </a:solidFill>
              </a:rPr>
              <a:t>855 (note: Minor editorial, will become r1; No comments)</a:t>
            </a:r>
            <a:endParaRPr lang="en-GB" sz="1400" dirty="0">
              <a:solidFill>
                <a:srgbClr val="FFC000"/>
              </a:solidFill>
            </a:endParaRPr>
          </a:p>
          <a:p>
            <a:pPr marL="0" indent="0">
              <a:buNone/>
            </a:pPr>
            <a:r>
              <a:rPr lang="en-GB" sz="1400" dirty="0" smtClean="0"/>
              <a:t>TUE PM2</a:t>
            </a:r>
            <a:endParaRPr lang="en-US" sz="1400" dirty="0" smtClean="0"/>
          </a:p>
          <a:p>
            <a:pPr lvl="1"/>
            <a:r>
              <a:rPr lang="en-US" sz="1400" dirty="0" smtClean="0">
                <a:solidFill>
                  <a:srgbClr val="00CC00"/>
                </a:solidFill>
              </a:rPr>
              <a:t>11-13-0778-00-00ah-CC9-cluase-9-19-4a-5-comment-resolution</a:t>
            </a:r>
            <a:endParaRPr lang="en-US" sz="1400" dirty="0">
              <a:solidFill>
                <a:srgbClr val="00CC00"/>
              </a:solidFill>
            </a:endParaRPr>
          </a:p>
          <a:p>
            <a:pPr lvl="2"/>
            <a:r>
              <a:rPr lang="en-GB" sz="1200" dirty="0">
                <a:solidFill>
                  <a:srgbClr val="00CC00"/>
                </a:solidFill>
              </a:rPr>
              <a:t>599, 310, 311, </a:t>
            </a:r>
            <a:r>
              <a:rPr lang="en-GB" sz="1200" dirty="0" smtClean="0">
                <a:solidFill>
                  <a:srgbClr val="00CC00"/>
                </a:solidFill>
              </a:rPr>
              <a:t>367</a:t>
            </a:r>
            <a:r>
              <a:rPr lang="en-US" sz="1200" dirty="0">
                <a:solidFill>
                  <a:srgbClr val="00CC00"/>
                </a:solidFill>
              </a:rPr>
              <a:t> </a:t>
            </a:r>
            <a:r>
              <a:rPr lang="en-US" sz="1200" dirty="0" smtClean="0">
                <a:solidFill>
                  <a:srgbClr val="00CC00"/>
                </a:solidFill>
              </a:rPr>
              <a:t>(No Comments)</a:t>
            </a:r>
            <a:endParaRPr lang="en-US" sz="1200" dirty="0" smtClean="0"/>
          </a:p>
          <a:p>
            <a:pPr lvl="1"/>
            <a:r>
              <a:rPr lang="en-US" sz="1400" dirty="0" smtClean="0">
                <a:solidFill>
                  <a:srgbClr val="00CC00"/>
                </a:solidFill>
              </a:rPr>
              <a:t>11-13-0779-00-00ah-CC9-EDCA-channel-access-comment-resolution</a:t>
            </a:r>
          </a:p>
          <a:p>
            <a:pPr lvl="2"/>
            <a:r>
              <a:rPr lang="en-GB" sz="1200" dirty="0">
                <a:solidFill>
                  <a:srgbClr val="00CC00"/>
                </a:solidFill>
              </a:rPr>
              <a:t>866, </a:t>
            </a:r>
            <a:r>
              <a:rPr lang="en-GB" sz="1200" dirty="0" smtClean="0">
                <a:solidFill>
                  <a:srgbClr val="00CC00"/>
                </a:solidFill>
              </a:rPr>
              <a:t>863 (Minor editorial, will be r1)</a:t>
            </a:r>
            <a:endParaRPr lang="en-US" sz="1200" dirty="0"/>
          </a:p>
          <a:p>
            <a:pPr lvl="1"/>
            <a:r>
              <a:rPr lang="en-US" sz="1400" dirty="0">
                <a:solidFill>
                  <a:srgbClr val="00CC00"/>
                </a:solidFill>
              </a:rPr>
              <a:t>11-13-0780-00-00ah-CC9-miscellaneous-comment-resolution</a:t>
            </a:r>
          </a:p>
          <a:p>
            <a:pPr lvl="2"/>
            <a:r>
              <a:rPr lang="en-GB" sz="1400" dirty="0">
                <a:solidFill>
                  <a:srgbClr val="00CC00"/>
                </a:solidFill>
              </a:rPr>
              <a:t>344</a:t>
            </a:r>
            <a:r>
              <a:rPr lang="en-US" sz="1400" dirty="0">
                <a:solidFill>
                  <a:srgbClr val="00CC00"/>
                </a:solidFill>
              </a:rPr>
              <a:t>, </a:t>
            </a:r>
            <a:r>
              <a:rPr lang="en-GB" sz="1400" dirty="0">
                <a:solidFill>
                  <a:srgbClr val="00CC00"/>
                </a:solidFill>
              </a:rPr>
              <a:t>401</a:t>
            </a:r>
            <a:r>
              <a:rPr lang="en-US" sz="1400" dirty="0">
                <a:solidFill>
                  <a:srgbClr val="00CC00"/>
                </a:solidFill>
              </a:rPr>
              <a:t>, </a:t>
            </a:r>
            <a:r>
              <a:rPr lang="en-GB" sz="1400" dirty="0">
                <a:solidFill>
                  <a:srgbClr val="00CC00"/>
                </a:solidFill>
              </a:rPr>
              <a:t>773, 774</a:t>
            </a:r>
            <a:r>
              <a:rPr lang="en-US" sz="1400" dirty="0">
                <a:solidFill>
                  <a:srgbClr val="00CC00"/>
                </a:solidFill>
              </a:rPr>
              <a:t>, </a:t>
            </a:r>
            <a:r>
              <a:rPr lang="en-GB" sz="1400" dirty="0">
                <a:solidFill>
                  <a:srgbClr val="00CC00"/>
                </a:solidFill>
              </a:rPr>
              <a:t>877</a:t>
            </a:r>
            <a:r>
              <a:rPr lang="en-US" sz="1400" dirty="0">
                <a:solidFill>
                  <a:srgbClr val="00CC00"/>
                </a:solidFill>
              </a:rPr>
              <a:t>, </a:t>
            </a:r>
            <a:r>
              <a:rPr lang="en-GB" sz="1400" dirty="0">
                <a:solidFill>
                  <a:srgbClr val="00CC00"/>
                </a:solidFill>
              </a:rPr>
              <a:t>870 (No comments</a:t>
            </a:r>
            <a:r>
              <a:rPr lang="en-GB" sz="1400" dirty="0" smtClean="0">
                <a:solidFill>
                  <a:srgbClr val="00CC00"/>
                </a:solidFill>
              </a:rPr>
              <a:t>)</a:t>
            </a:r>
            <a:endParaRPr lang="en-US" sz="1400" dirty="0">
              <a:solidFill>
                <a:srgbClr val="00CC00"/>
              </a:solidFill>
            </a:endParaRPr>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64676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1c)</a:t>
            </a:r>
            <a:endParaRPr lang="en-US" dirty="0"/>
          </a:p>
        </p:txBody>
      </p:sp>
      <p:sp>
        <p:nvSpPr>
          <p:cNvPr id="3" name="Content Placeholder 2"/>
          <p:cNvSpPr>
            <a:spLocks noGrp="1"/>
          </p:cNvSpPr>
          <p:nvPr>
            <p:ph idx="1"/>
          </p:nvPr>
        </p:nvSpPr>
        <p:spPr/>
        <p:txBody>
          <a:bodyPr/>
          <a:lstStyle/>
          <a:p>
            <a:pPr marL="0" indent="0">
              <a:buNone/>
            </a:pPr>
            <a:r>
              <a:rPr lang="en-US" sz="1400" dirty="0"/>
              <a:t>WED AM1</a:t>
            </a:r>
          </a:p>
          <a:p>
            <a:pPr lvl="1"/>
            <a:r>
              <a:rPr lang="en-US" sz="1600" dirty="0" smtClean="0">
                <a:solidFill>
                  <a:srgbClr val="00CC00"/>
                </a:solidFill>
              </a:rPr>
              <a:t>Discussion </a:t>
            </a:r>
            <a:r>
              <a:rPr lang="en-US" sz="1600" dirty="0">
                <a:solidFill>
                  <a:srgbClr val="00CC00"/>
                </a:solidFill>
              </a:rPr>
              <a:t>on n </a:t>
            </a:r>
            <a:r>
              <a:rPr lang="en-GB" sz="1400" dirty="0">
                <a:solidFill>
                  <a:srgbClr val="00CC00"/>
                </a:solidFill>
              </a:rPr>
              <a:t>833 </a:t>
            </a:r>
            <a:r>
              <a:rPr lang="en-US" sz="1600" dirty="0" smtClean="0">
                <a:solidFill>
                  <a:srgbClr val="00CC00"/>
                </a:solidFill>
              </a:rPr>
              <a:t>11-13-0774-03-00ah-CC9-cluase-9-17b-comment-resolutio</a:t>
            </a:r>
          </a:p>
          <a:p>
            <a:pPr lvl="2"/>
            <a:r>
              <a:rPr lang="en-US" sz="1200" dirty="0" smtClean="0">
                <a:solidFill>
                  <a:srgbClr val="00CC00"/>
                </a:solidFill>
              </a:rPr>
              <a:t>(No comments)</a:t>
            </a:r>
            <a:endParaRPr lang="en-US" sz="1200" dirty="0">
              <a:solidFill>
                <a:srgbClr val="00CC00"/>
              </a:solidFill>
            </a:endParaRPr>
          </a:p>
          <a:p>
            <a:pPr lvl="1"/>
            <a:r>
              <a:rPr lang="en-US" sz="1400" dirty="0" smtClean="0">
                <a:solidFill>
                  <a:srgbClr val="00CC00"/>
                </a:solidFill>
              </a:rPr>
              <a:t>11-13-0781-00-00ah-CC9-probe-resp-bandwidth-selection-comment-resolution</a:t>
            </a:r>
          </a:p>
          <a:p>
            <a:pPr lvl="2"/>
            <a:r>
              <a:rPr lang="en-US" sz="1200" dirty="0" smtClean="0">
                <a:solidFill>
                  <a:srgbClr val="00CC00"/>
                </a:solidFill>
              </a:rPr>
              <a:t>868 (No comments)</a:t>
            </a:r>
            <a:endParaRPr lang="en-US" sz="1200" dirty="0">
              <a:solidFill>
                <a:srgbClr val="00CC00"/>
              </a:solidFill>
            </a:endParaRPr>
          </a:p>
          <a:p>
            <a:pPr lvl="1"/>
            <a:r>
              <a:rPr lang="en-US" sz="1400" dirty="0" smtClean="0">
                <a:solidFill>
                  <a:srgbClr val="00CC00"/>
                </a:solidFill>
              </a:rPr>
              <a:t>11-13-0782-00-00ah-CC9-SST-sounding-comment-resolution</a:t>
            </a:r>
          </a:p>
          <a:p>
            <a:pPr lvl="2"/>
            <a:r>
              <a:rPr lang="en-US" sz="1200" dirty="0" smtClean="0">
                <a:solidFill>
                  <a:srgbClr val="00CC00"/>
                </a:solidFill>
              </a:rPr>
              <a:t>867</a:t>
            </a:r>
          </a:p>
          <a:p>
            <a:pPr lvl="2"/>
            <a:endParaRPr lang="en-US" sz="1600" dirty="0"/>
          </a:p>
          <a:p>
            <a:endParaRPr lang="en-US" dirty="0"/>
          </a:p>
        </p:txBody>
      </p:sp>
      <p:sp>
        <p:nvSpPr>
          <p:cNvPr id="4" name="Footer Placeholder 3"/>
          <p:cNvSpPr>
            <a:spLocks noGrp="1"/>
          </p:cNvSpPr>
          <p:nvPr>
            <p:ph type="ftr" sz="quarter" idx="11"/>
          </p:nvPr>
        </p:nvSpPr>
        <p:spPr/>
        <p:txBody>
          <a:body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056987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sz="2000" dirty="0" smtClean="0"/>
              <a:t>MAC, Minyoung Park</a:t>
            </a:r>
          </a:p>
          <a:p>
            <a:pPr lvl="1"/>
            <a:r>
              <a:rPr lang="en-US" sz="1800" dirty="0">
                <a:solidFill>
                  <a:srgbClr val="00CC00"/>
                </a:solidFill>
              </a:rPr>
              <a:t>Comment resolutions on </a:t>
            </a:r>
            <a:r>
              <a:rPr lang="en-US" sz="1800" dirty="0" err="1">
                <a:solidFill>
                  <a:srgbClr val="00CC00"/>
                </a:solidFill>
              </a:rPr>
              <a:t>subclause</a:t>
            </a:r>
            <a:r>
              <a:rPr lang="en-US" sz="1800" dirty="0">
                <a:solidFill>
                  <a:srgbClr val="00CC00"/>
                </a:solidFill>
              </a:rPr>
              <a:t> 9.32h</a:t>
            </a:r>
          </a:p>
          <a:p>
            <a:pPr lvl="1"/>
            <a:r>
              <a:rPr lang="en-US" sz="1800" dirty="0">
                <a:solidFill>
                  <a:srgbClr val="00CC00"/>
                </a:solidFill>
              </a:rPr>
              <a:t>11-13-0783-00-00ah</a:t>
            </a:r>
          </a:p>
          <a:p>
            <a:pPr lvl="1"/>
            <a:r>
              <a:rPr lang="en-US" sz="1800" dirty="0">
                <a:solidFill>
                  <a:srgbClr val="00CC00"/>
                </a:solidFill>
              </a:rPr>
              <a:t>CIDs 58, 107, 916, </a:t>
            </a:r>
            <a:r>
              <a:rPr lang="en-US" sz="1800" dirty="0" smtClean="0">
                <a:solidFill>
                  <a:srgbClr val="00CC00"/>
                </a:solidFill>
              </a:rPr>
              <a:t>917 (No comments)</a:t>
            </a:r>
            <a:endParaRPr lang="en-US" sz="1800" dirty="0">
              <a:solidFill>
                <a:srgbClr val="00CC00"/>
              </a:solidFill>
            </a:endParaRPr>
          </a:p>
          <a:p>
            <a:pPr lvl="1"/>
            <a:endParaRPr lang="en-US" sz="1800" dirty="0">
              <a:solidFill>
                <a:srgbClr val="00CC00"/>
              </a:solidFill>
            </a:endParaRPr>
          </a:p>
          <a:p>
            <a:pPr lvl="1"/>
            <a:r>
              <a:rPr lang="en-US" sz="1800" dirty="0">
                <a:solidFill>
                  <a:srgbClr val="00CC00"/>
                </a:solidFill>
              </a:rPr>
              <a:t>Comment resolution on </a:t>
            </a:r>
            <a:r>
              <a:rPr lang="en-US" sz="1800" dirty="0" err="1">
                <a:solidFill>
                  <a:srgbClr val="00CC00"/>
                </a:solidFill>
              </a:rPr>
              <a:t>subclause</a:t>
            </a:r>
            <a:r>
              <a:rPr lang="en-US" sz="1800" dirty="0">
                <a:solidFill>
                  <a:srgbClr val="00CC00"/>
                </a:solidFill>
              </a:rPr>
              <a:t> 9.19.4a.3</a:t>
            </a:r>
          </a:p>
          <a:p>
            <a:pPr lvl="1"/>
            <a:r>
              <a:rPr lang="en-US" sz="1800" dirty="0">
                <a:solidFill>
                  <a:srgbClr val="00CC00"/>
                </a:solidFill>
              </a:rPr>
              <a:t>11-13-0784-00-00ah</a:t>
            </a:r>
          </a:p>
          <a:p>
            <a:pPr lvl="1"/>
            <a:r>
              <a:rPr lang="en-US" sz="1800" dirty="0">
                <a:solidFill>
                  <a:srgbClr val="00CC00"/>
                </a:solidFill>
              </a:rPr>
              <a:t>CIDs 123, 366,</a:t>
            </a:r>
            <a:r>
              <a:rPr lang="en-US" sz="1800" dirty="0">
                <a:solidFill>
                  <a:schemeClr val="accent1"/>
                </a:solidFill>
              </a:rPr>
              <a:t> </a:t>
            </a:r>
            <a:r>
              <a:rPr lang="en-US" sz="1800" dirty="0">
                <a:solidFill>
                  <a:srgbClr val="00CC00"/>
                </a:solidFill>
              </a:rPr>
              <a:t>966, 967</a:t>
            </a:r>
          </a:p>
          <a:p>
            <a:pPr lvl="2"/>
            <a:r>
              <a:rPr lang="en-US" sz="1600" dirty="0" smtClean="0">
                <a:solidFill>
                  <a:srgbClr val="00CC00"/>
                </a:solidFill>
              </a:rPr>
              <a:t>(discussion, will be r1)</a:t>
            </a:r>
            <a:endParaRPr lang="en-US" sz="1600" dirty="0">
              <a:solidFill>
                <a:srgbClr val="00CC00"/>
              </a:solidFill>
            </a:endParaRPr>
          </a:p>
          <a:p>
            <a:pPr lvl="1"/>
            <a:endParaRPr lang="en-US" sz="1800" dirty="0" smtClean="0"/>
          </a:p>
          <a:p>
            <a:pPr lvl="1"/>
            <a:r>
              <a:rPr lang="en-US" sz="1800" dirty="0" smtClean="0">
                <a:solidFill>
                  <a:srgbClr val="00CC00"/>
                </a:solidFill>
              </a:rPr>
              <a:t>Comment </a:t>
            </a:r>
            <a:r>
              <a:rPr lang="en-US" sz="1800" dirty="0">
                <a:solidFill>
                  <a:srgbClr val="00CC00"/>
                </a:solidFill>
              </a:rPr>
              <a:t>resolution on </a:t>
            </a:r>
            <a:r>
              <a:rPr lang="en-US" sz="1800" dirty="0" err="1">
                <a:solidFill>
                  <a:srgbClr val="00CC00"/>
                </a:solidFill>
              </a:rPr>
              <a:t>subclause</a:t>
            </a:r>
            <a:r>
              <a:rPr lang="en-US" sz="1800" dirty="0">
                <a:solidFill>
                  <a:srgbClr val="00CC00"/>
                </a:solidFill>
              </a:rPr>
              <a:t> 10.3.7</a:t>
            </a:r>
          </a:p>
          <a:p>
            <a:pPr lvl="1"/>
            <a:r>
              <a:rPr lang="en-US" sz="1800" dirty="0">
                <a:solidFill>
                  <a:srgbClr val="00CC00"/>
                </a:solidFill>
              </a:rPr>
              <a:t>11-13-0785-00-00ah</a:t>
            </a:r>
          </a:p>
          <a:p>
            <a:pPr lvl="1"/>
            <a:r>
              <a:rPr lang="en-US" sz="1800" dirty="0">
                <a:solidFill>
                  <a:srgbClr val="00CC00"/>
                </a:solidFill>
              </a:rPr>
              <a:t>CID 186, </a:t>
            </a:r>
            <a:r>
              <a:rPr lang="en-US" sz="1800" dirty="0" smtClean="0">
                <a:solidFill>
                  <a:srgbClr val="00CC00"/>
                </a:solidFill>
              </a:rPr>
              <a:t>482 (Will be r1)</a:t>
            </a:r>
            <a:endParaRPr lang="en-US" sz="1800" dirty="0">
              <a:solidFill>
                <a:srgbClr val="00CC00"/>
              </a:solidFill>
            </a:endParaRPr>
          </a:p>
          <a:p>
            <a:pPr lvl="1"/>
            <a:endParaRPr lang="en-US" sz="1800"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pPr marL="0" indent="0">
              <a:buNone/>
            </a:pPr>
            <a:r>
              <a:rPr lang="en-US" sz="1600" dirty="0" smtClean="0">
                <a:solidFill>
                  <a:srgbClr val="00CC00"/>
                </a:solidFill>
              </a:rPr>
              <a:t>WED PM1</a:t>
            </a:r>
          </a:p>
          <a:p>
            <a:pPr marL="0" indent="0">
              <a:buNone/>
            </a:pPr>
            <a:endParaRPr lang="en-US" dirty="0">
              <a:solidFill>
                <a:srgbClr val="00CC00"/>
              </a:solidFill>
            </a:endParaRPr>
          </a:p>
          <a:p>
            <a:r>
              <a:rPr lang="en-US" dirty="0" smtClean="0">
                <a:solidFill>
                  <a:srgbClr val="00CC00"/>
                </a:solidFill>
              </a:rPr>
              <a:t>MAC, Hongyuan Zhang</a:t>
            </a:r>
          </a:p>
          <a:p>
            <a:pPr lvl="1"/>
            <a:r>
              <a:rPr lang="en-US" b="0" dirty="0">
                <a:solidFill>
                  <a:srgbClr val="00CC00"/>
                </a:solidFill>
              </a:rPr>
              <a:t>11-13-0716-00-00ah-d01-MIMO-Control-Field-comment-resolutions</a:t>
            </a:r>
          </a:p>
          <a:p>
            <a:pPr lvl="1"/>
            <a:r>
              <a:rPr lang="en-US" b="0" dirty="0">
                <a:solidFill>
                  <a:srgbClr val="00CC00"/>
                </a:solidFill>
              </a:rPr>
              <a:t>For MAC CIDs 106, 359, 830—i.e. for 8.4.1.47</a:t>
            </a:r>
            <a:r>
              <a:rPr lang="en-US" b="0" dirty="0" smtClean="0">
                <a:solidFill>
                  <a:srgbClr val="00CC00"/>
                </a:solidFill>
              </a:rPr>
              <a:t>. (No Comments)</a:t>
            </a:r>
            <a:endParaRPr lang="en-US" b="0" dirty="0">
              <a:solidFill>
                <a:srgbClr val="00CC00"/>
              </a:solidFill>
            </a:endParaRPr>
          </a:p>
          <a:p>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r>
              <a:rPr lang="en-US" altLang="ko-KR" dirty="0"/>
              <a:t>Merlin</a:t>
            </a:r>
            <a:r>
              <a:rPr lang="ko-KR" altLang="en-US" dirty="0"/>
              <a:t>, L</a:t>
            </a:r>
            <a:r>
              <a:rPr lang="en-US" altLang="ko-KR" dirty="0" err="1"/>
              <a:t>iu</a:t>
            </a:r>
            <a:r>
              <a:rPr lang="ko-KR" altLang="en-US" dirty="0"/>
              <a:t>, </a:t>
            </a:r>
            <a:r>
              <a:rPr lang="en-US" altLang="ko-KR" dirty="0"/>
              <a:t>Shao</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24828</TotalTime>
  <Words>3622</Words>
  <Application>Microsoft Office PowerPoint</Application>
  <PresentationFormat>On-screen Show (4:3)</PresentationFormat>
  <Paragraphs>726</Paragraphs>
  <Slides>53</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55" baseType="lpstr">
      <vt:lpstr>802-11-Submission</vt:lpstr>
      <vt:lpstr>Document</vt:lpstr>
      <vt:lpstr>TGah MAC Ad Hoc Agenda and Report</vt:lpstr>
      <vt:lpstr>PowerPoint Presentation</vt:lpstr>
      <vt:lpstr>Submissions and notes</vt:lpstr>
      <vt:lpstr>Interpretive guide</vt:lpstr>
      <vt:lpstr>Submissions for Comment Resolution (1)</vt:lpstr>
      <vt:lpstr>Submissions for Comment Resolution (1b)</vt:lpstr>
      <vt:lpstr>Submissions for Comment Resolution (1c)</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(6b)</vt:lpstr>
      <vt:lpstr>Submissions for Comment Resolution (6c)</vt:lpstr>
      <vt:lpstr>Submissions for Comment Resolution (7)</vt:lpstr>
      <vt:lpstr>Submissions for Comment Resolution (8)</vt:lpstr>
      <vt:lpstr>Submissions for Comment Resolution (9)</vt:lpstr>
      <vt:lpstr>Submissions for Comment Resolution (10)</vt:lpstr>
      <vt:lpstr>Submissions for Comment Resolution (11)</vt:lpstr>
      <vt:lpstr>Submissions for Comment Resolution (12)</vt:lpstr>
      <vt:lpstr>Submissions for Comment Resolution (13)</vt:lpstr>
      <vt:lpstr>Submissions for Comment Resolution (14)</vt:lpstr>
      <vt:lpstr>MAC ad hoc Straw Polls</vt:lpstr>
      <vt:lpstr>Straw Poll 1</vt:lpstr>
      <vt:lpstr>MAC ad hoc Pre-Motions to be brought for vote in TGah task group</vt:lpstr>
      <vt:lpstr>Pre-Motion 1</vt:lpstr>
      <vt:lpstr>Pre-Motion 1 (Continued)</vt:lpstr>
      <vt:lpstr>Pre-Motion 2</vt:lpstr>
      <vt:lpstr>Pre-Motion 3</vt:lpstr>
      <vt:lpstr> </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732</cp:revision>
  <cp:lastPrinted>1998-02-10T13:28:06Z</cp:lastPrinted>
  <dcterms:created xsi:type="dcterms:W3CDTF">2008-05-05T19:43:32Z</dcterms:created>
  <dcterms:modified xsi:type="dcterms:W3CDTF">2013-07-18T13:55:19Z</dcterms:modified>
</cp:coreProperties>
</file>