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33" r:id="rId3"/>
    <p:sldId id="281" r:id="rId4"/>
    <p:sldId id="282" r:id="rId5"/>
    <p:sldId id="389" r:id="rId6"/>
    <p:sldId id="403" r:id="rId7"/>
    <p:sldId id="390" r:id="rId8"/>
    <p:sldId id="392" r:id="rId9"/>
    <p:sldId id="393" r:id="rId10"/>
    <p:sldId id="394" r:id="rId11"/>
    <p:sldId id="395" r:id="rId12"/>
    <p:sldId id="397" r:id="rId13"/>
    <p:sldId id="396" r:id="rId14"/>
    <p:sldId id="404" r:id="rId15"/>
    <p:sldId id="405" r:id="rId16"/>
    <p:sldId id="406" r:id="rId17"/>
    <p:sldId id="407" r:id="rId18"/>
    <p:sldId id="365" r:id="rId19"/>
    <p:sldId id="384" r:id="rId20"/>
    <p:sldId id="287" r:id="rId21"/>
    <p:sldId id="400" r:id="rId22"/>
    <p:sldId id="401" r:id="rId23"/>
    <p:sldId id="408" r:id="rId24"/>
    <p:sldId id="270" r:id="rId25"/>
    <p:sldId id="361" r:id="rId26"/>
    <p:sldId id="336" r:id="rId27"/>
    <p:sldId id="337" r:id="rId28"/>
    <p:sldId id="338" r:id="rId29"/>
    <p:sldId id="339" r:id="rId30"/>
    <p:sldId id="340" r:id="rId31"/>
    <p:sldId id="355" r:id="rId32"/>
    <p:sldId id="356" r:id="rId33"/>
    <p:sldId id="357" r:id="rId34"/>
    <p:sldId id="385" r:id="rId35"/>
    <p:sldId id="386"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74" d="100"/>
          <a:sy n="74" d="100"/>
        </p:scale>
        <p:origin x="-46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31</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32</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33</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24</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802.11-13/0797r4</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808"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smtClean="0"/>
              <a:t>11-13-0823-00-00ah-CC9-Resolution-CIDs-74+562+914+915</a:t>
            </a:r>
          </a:p>
          <a:p>
            <a:r>
              <a:rPr lang="en-US" sz="1400" dirty="0" smtClean="0"/>
              <a:t>11-13-0824-00-00ah-CC9-Resolution-CIDs-12+560+561+563</a:t>
            </a:r>
            <a:endParaRPr lang="en-US" sz="1400" dirty="0"/>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Chittabrata</a:t>
            </a:r>
            <a:r>
              <a:rPr lang="en-US" dirty="0"/>
              <a:t> </a:t>
            </a:r>
            <a:r>
              <a:rPr lang="en-US" dirty="0" err="1"/>
              <a:t>Ghosh</a:t>
            </a:r>
            <a:endParaRPr lang="en-US" dirty="0"/>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03431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262548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Jeongki</a:t>
            </a:r>
            <a:r>
              <a:rPr lang="en-US" dirty="0"/>
              <a:t> Kim</a:t>
            </a:r>
          </a:p>
          <a:p>
            <a:pPr lvl="1"/>
            <a:r>
              <a:rPr lang="en-US" dirty="0"/>
              <a:t>11-13-0838-00-00ah-cc9-comment-resolution-for-CID224</a:t>
            </a:r>
          </a:p>
          <a:p>
            <a:pPr lvl="1"/>
            <a:r>
              <a:rPr lang="en-US" dirty="0"/>
              <a:t>11-13-0839-00-00ah-cc9-comment-resolution-for-CID143-144-245</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4238709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Jinsoo</a:t>
            </a:r>
            <a:r>
              <a:rPr lang="en-US" dirty="0"/>
              <a:t> 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39220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 the resolution of the following CIDs: </a:t>
            </a:r>
            <a:endParaRPr lang="en-US" sz="1400" dirty="0" smtClean="0"/>
          </a:p>
          <a:p>
            <a:pPr lvl="1"/>
            <a:r>
              <a:rPr lang="en-US" sz="1600" dirty="0" smtClean="0"/>
              <a:t>11-13-0769-00-00ah-CC9-clause-10-1-4-3-4-and-8-3-4a-2-1-comment-resolution</a:t>
            </a:r>
          </a:p>
          <a:p>
            <a:pPr lvl="2"/>
            <a:r>
              <a:rPr lang="en-US" sz="1600" dirty="0"/>
              <a:t> </a:t>
            </a:r>
            <a:r>
              <a:rPr lang="en-GB" sz="1600" dirty="0"/>
              <a:t>763, 921, 902, 105, </a:t>
            </a:r>
            <a:r>
              <a:rPr lang="en-GB" sz="1600" dirty="0" smtClean="0"/>
              <a:t>901   </a:t>
            </a:r>
          </a:p>
          <a:p>
            <a:pPr lvl="1"/>
            <a:r>
              <a:rPr lang="en-US" sz="1600" dirty="0" smtClean="0"/>
              <a:t>11-13-0770-00-00ah-CC9-clause-10-43b-and-8-4-2-170d-comment-resolution</a:t>
            </a:r>
            <a:endParaRPr lang="en-US" sz="1600" dirty="0"/>
          </a:p>
          <a:p>
            <a:pPr lvl="2"/>
            <a:r>
              <a:rPr lang="en-GB" sz="1600" dirty="0"/>
              <a:t>76, 92, 243, 409, </a:t>
            </a:r>
            <a:r>
              <a:rPr lang="en-GB" sz="1600" dirty="0" smtClean="0"/>
              <a:t>61</a:t>
            </a:r>
            <a:endParaRPr lang="en-US" sz="1600" dirty="0"/>
          </a:p>
          <a:p>
            <a:pPr lvl="1"/>
            <a:r>
              <a:rPr lang="en-US" sz="1600" dirty="0" smtClean="0"/>
              <a:t>11-13-0771-00-00ah-CC9-cluase-9-3-2-8-comment-resolution</a:t>
            </a:r>
          </a:p>
          <a:p>
            <a:pPr lvl="2"/>
            <a:r>
              <a:rPr lang="en-GB" sz="1600" dirty="0"/>
              <a:t>665, 663, </a:t>
            </a:r>
            <a:r>
              <a:rPr lang="en-GB" sz="1600" dirty="0" smtClean="0"/>
              <a:t>664</a:t>
            </a:r>
          </a:p>
          <a:p>
            <a:pPr lvl="1"/>
            <a:r>
              <a:rPr lang="en-US" sz="1600" dirty="0" smtClean="0"/>
              <a:t>11-13-0772-0</a:t>
            </a:r>
            <a:r>
              <a:rPr lang="en-US" sz="1600" dirty="0">
                <a:solidFill>
                  <a:srgbClr val="FF0000"/>
                </a:solidFill>
              </a:rPr>
              <a:t>1</a:t>
            </a:r>
            <a:r>
              <a:rPr lang="en-US" sz="1600" dirty="0" smtClean="0"/>
              <a:t>-00ah-CC9-cluase-9-3-6-and-9-32n-comment-resolution</a:t>
            </a:r>
            <a:endParaRPr lang="en-GB" sz="1600" dirty="0"/>
          </a:p>
          <a:p>
            <a:pPr lvl="2"/>
            <a:r>
              <a:rPr lang="en-GB" sz="1600" dirty="0"/>
              <a:t>701, 703, 704, 865, 515, 881, </a:t>
            </a:r>
            <a:r>
              <a:rPr lang="en-GB" sz="1600" dirty="0" smtClean="0"/>
              <a:t>255 </a:t>
            </a:r>
          </a:p>
          <a:p>
            <a:pPr lvl="1"/>
            <a:r>
              <a:rPr lang="en-US" sz="1600" dirty="0" smtClean="0"/>
              <a:t>11-13-0773-0</a:t>
            </a:r>
            <a:r>
              <a:rPr lang="en-US" sz="1600" dirty="0" smtClean="0">
                <a:solidFill>
                  <a:srgbClr val="FF0000"/>
                </a:solidFill>
              </a:rPr>
              <a:t>1</a:t>
            </a:r>
            <a:r>
              <a:rPr lang="en-US" sz="1600" dirty="0" smtClean="0"/>
              <a:t>-00ah-CC9-cluase-9-7-6-6-and-9-19-2-4-comment-resolution</a:t>
            </a:r>
          </a:p>
          <a:p>
            <a:pPr lvl="2"/>
            <a:r>
              <a:rPr lang="en-GB" sz="1600" dirty="0"/>
              <a:t>248, 306, 883, 75, 247, 882, </a:t>
            </a:r>
            <a:r>
              <a:rPr lang="en-GB" sz="1600" dirty="0" smtClean="0"/>
              <a:t>884</a:t>
            </a:r>
          </a:p>
          <a:p>
            <a:pPr lvl="1"/>
            <a:r>
              <a:rPr lang="en-US" sz="1600" dirty="0" smtClean="0"/>
              <a:t>11-13-0774-0</a:t>
            </a:r>
            <a:r>
              <a:rPr lang="en-US" sz="1600" dirty="0" smtClean="0">
                <a:solidFill>
                  <a:srgbClr val="FF0000"/>
                </a:solidFill>
              </a:rPr>
              <a:t>1</a:t>
            </a:r>
            <a:r>
              <a:rPr lang="en-US" sz="1600" dirty="0" smtClean="0"/>
              <a:t>-00ah-CC9-cluase-9-17b-comment-resolution</a:t>
            </a:r>
          </a:p>
          <a:p>
            <a:pPr lvl="2"/>
            <a:r>
              <a:rPr lang="en-GB" sz="1600" dirty="0"/>
              <a:t>414, 965, 964, 269, 907, 77, </a:t>
            </a:r>
            <a:r>
              <a:rPr lang="en-GB" sz="1600" dirty="0" smtClean="0"/>
              <a:t>120,78, </a:t>
            </a:r>
            <a:r>
              <a:rPr lang="en-GB" sz="1600" dirty="0"/>
              <a:t>(833 deferred)</a:t>
            </a:r>
            <a:endParaRPr lang="en-US" sz="1600" dirty="0"/>
          </a:p>
          <a:p>
            <a:pPr marL="857250" lvl="2" indent="0">
              <a:buNone/>
            </a:pPr>
            <a:r>
              <a:rPr lang="en-US" sz="1600" dirty="0" smtClean="0"/>
              <a:t>(continues on the next slide)</a:t>
            </a:r>
          </a:p>
          <a:p>
            <a:pPr lvl="1"/>
            <a:endParaRPr lang="en-US" sz="1600" dirty="0"/>
          </a:p>
          <a:p>
            <a:pPr lvl="2"/>
            <a:endParaRPr lang="en-US" dirty="0"/>
          </a:p>
          <a:p>
            <a:pPr lvl="1"/>
            <a:endParaRPr lang="en-US" sz="2400" dirty="0"/>
          </a:p>
          <a:p>
            <a:pPr lvl="1"/>
            <a:endParaRPr lang="en-US" sz="2400" dirty="0" smtClean="0"/>
          </a:p>
          <a:p>
            <a:endParaRPr lang="en-US" sz="2800" dirty="0" smtClean="0"/>
          </a:p>
          <a:p>
            <a:r>
              <a:rPr lang="en-US" sz="1800" dirty="0"/>
              <a:t>(Session: </a:t>
            </a:r>
            <a:r>
              <a:rPr lang="en-US" sz="1800" dirty="0" smtClean="0"/>
              <a:t>Mon PM2)</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 (Continued)</a:t>
            </a:r>
            <a:endParaRPr lang="en-US" dirty="0"/>
          </a:p>
        </p:txBody>
      </p:sp>
      <p:sp>
        <p:nvSpPr>
          <p:cNvPr id="3" name="Content Placeholder 2"/>
          <p:cNvSpPr>
            <a:spLocks noGrp="1"/>
          </p:cNvSpPr>
          <p:nvPr>
            <p:ph idx="1"/>
          </p:nvPr>
        </p:nvSpPr>
        <p:spPr/>
        <p:txBody>
          <a:bodyPr/>
          <a:lstStyle/>
          <a:p>
            <a:pPr lvl="1"/>
            <a:r>
              <a:rPr lang="en-US" sz="1800" dirty="0" smtClean="0"/>
              <a:t>11-13-0775-00-00ah-CC9-cluase-9-19-2-7-comment-resolution</a:t>
            </a:r>
          </a:p>
          <a:p>
            <a:pPr lvl="2"/>
            <a:r>
              <a:rPr lang="en-GB" sz="1600" dirty="0" smtClean="0"/>
              <a:t>909, 910, 121, 307 (no comments)</a:t>
            </a:r>
          </a:p>
          <a:p>
            <a:pPr lvl="1"/>
            <a:r>
              <a:rPr lang="en-US" sz="1800" dirty="0" smtClean="0"/>
              <a:t>11-13-0776-0</a:t>
            </a:r>
            <a:r>
              <a:rPr lang="en-US" sz="1800" dirty="0" smtClean="0">
                <a:solidFill>
                  <a:srgbClr val="FF0000"/>
                </a:solidFill>
              </a:rPr>
              <a:t>1</a:t>
            </a:r>
            <a:r>
              <a:rPr lang="en-US" sz="1800" dirty="0" smtClean="0"/>
              <a:t>-00ah-CC9-cluase-9-19-4a-1-comment-resolution</a:t>
            </a:r>
            <a:endParaRPr lang="en-GB" sz="1800" dirty="0" smtClean="0"/>
          </a:p>
          <a:p>
            <a:pPr lvl="2"/>
            <a:r>
              <a:rPr lang="en-GB" sz="1400" dirty="0" smtClean="0"/>
              <a:t>593, 594, 854, 908, 911, 249, 165, 122, 46, 853</a:t>
            </a:r>
          </a:p>
          <a:p>
            <a:pPr lvl="2"/>
            <a:endParaRPr lang="en-GB" sz="1400" dirty="0"/>
          </a:p>
          <a:p>
            <a:pPr lvl="2"/>
            <a:endParaRPr lang="en-GB" sz="1400" dirty="0" smtClean="0"/>
          </a:p>
          <a:p>
            <a:r>
              <a:rPr lang="en-GB" sz="1800" dirty="0" smtClean="0"/>
              <a:t>Pre motion passed with unanimous consent</a:t>
            </a:r>
            <a:endParaRPr lang="en-US" sz="1800" dirty="0"/>
          </a:p>
          <a:p>
            <a:pPr lvl="1"/>
            <a:endParaRPr lang="en-GB" dirty="0" smtClean="0"/>
          </a:p>
          <a:p>
            <a:endParaRPr lang="en-GB" dirty="0"/>
          </a:p>
          <a:p>
            <a:endParaRPr lang="en-GB" dirty="0" smtClean="0"/>
          </a:p>
          <a:p>
            <a:pPr marL="857250" lvl="2" indent="0">
              <a:buNone/>
            </a:pPr>
            <a:endParaRPr lang="en-US" dirty="0"/>
          </a:p>
          <a:p>
            <a:pPr lvl="2"/>
            <a:endParaRPr lang="en-US" dirty="0" smtClean="0"/>
          </a:p>
          <a:p>
            <a:pPr lvl="2"/>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81987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2</a:t>
            </a:r>
            <a:endParaRPr lang="en-US" dirty="0"/>
          </a:p>
        </p:txBody>
      </p:sp>
      <p:sp>
        <p:nvSpPr>
          <p:cNvPr id="3" name="Content Placeholder 2"/>
          <p:cNvSpPr>
            <a:spLocks noGrp="1"/>
          </p:cNvSpPr>
          <p:nvPr>
            <p:ph idx="1"/>
          </p:nvPr>
        </p:nvSpPr>
        <p:spPr/>
        <p:txBody>
          <a:bodyPr/>
          <a:lstStyle/>
          <a:p>
            <a:r>
              <a:rPr lang="en-US" sz="2200" dirty="0"/>
              <a:t>Do you agree with the resolution of the following CIDs: </a:t>
            </a:r>
            <a:endParaRPr lang="en-US" sz="1800" dirty="0" smtClean="0">
              <a:solidFill>
                <a:srgbClr val="00CC00"/>
              </a:solidFill>
            </a:endParaRPr>
          </a:p>
          <a:p>
            <a:pPr lvl="1"/>
            <a:r>
              <a:rPr lang="en-US" sz="1600" dirty="0" smtClean="0"/>
              <a:t>11-13-0777-01-00ah-CC9-cluase-9-19-4a-2-comment-resolution</a:t>
            </a:r>
            <a:endParaRPr lang="en-US" sz="1600" dirty="0"/>
          </a:p>
          <a:p>
            <a:pPr lvl="2"/>
            <a:r>
              <a:rPr lang="en-GB" sz="1600" dirty="0"/>
              <a:t>596, 48, 602, 309, 49, 215, 309, 595, </a:t>
            </a:r>
            <a:r>
              <a:rPr lang="en-GB" sz="1600" dirty="0" smtClean="0"/>
              <a:t>855</a:t>
            </a:r>
            <a:endParaRPr lang="en-US" sz="1600" dirty="0"/>
          </a:p>
          <a:p>
            <a:pPr lvl="1"/>
            <a:r>
              <a:rPr lang="en-US" sz="1600" dirty="0"/>
              <a:t>11-13-0778-00-00ah-CC9-cluase-9-19-4a-5-comment-resolution</a:t>
            </a:r>
          </a:p>
          <a:p>
            <a:pPr lvl="2"/>
            <a:r>
              <a:rPr lang="en-GB" sz="1600" dirty="0"/>
              <a:t>599, 310, 311, </a:t>
            </a:r>
            <a:r>
              <a:rPr lang="en-GB" sz="1600" dirty="0" smtClean="0"/>
              <a:t>367</a:t>
            </a:r>
            <a:endParaRPr lang="en-US" sz="1600" dirty="0"/>
          </a:p>
          <a:p>
            <a:pPr lvl="1"/>
            <a:r>
              <a:rPr lang="en-US" sz="1600" dirty="0" smtClean="0"/>
              <a:t>11-13-0779-01-00ah-CC9-EDCA-channel-access-comment-resolution</a:t>
            </a:r>
            <a:endParaRPr lang="en-US" sz="1600" dirty="0"/>
          </a:p>
          <a:p>
            <a:pPr lvl="2"/>
            <a:r>
              <a:rPr lang="en-GB" sz="1600" dirty="0"/>
              <a:t>866, </a:t>
            </a:r>
            <a:r>
              <a:rPr lang="en-GB" sz="1600" dirty="0" smtClean="0"/>
              <a:t>863</a:t>
            </a:r>
            <a:endParaRPr lang="en-US" sz="1600" dirty="0"/>
          </a:p>
          <a:p>
            <a:pPr lvl="1"/>
            <a:r>
              <a:rPr lang="en-US" sz="1600" dirty="0"/>
              <a:t>11-13-0780-00-00ah-CC9-miscellaneous-comment-resolution</a:t>
            </a:r>
          </a:p>
          <a:p>
            <a:pPr lvl="2"/>
            <a:r>
              <a:rPr lang="en-GB" sz="1600" dirty="0"/>
              <a:t>344</a:t>
            </a:r>
            <a:r>
              <a:rPr lang="en-US" sz="1600" dirty="0"/>
              <a:t>, </a:t>
            </a:r>
            <a:r>
              <a:rPr lang="en-GB" sz="1600" dirty="0"/>
              <a:t>401</a:t>
            </a:r>
            <a:r>
              <a:rPr lang="en-US" sz="1600" dirty="0"/>
              <a:t>, </a:t>
            </a:r>
            <a:r>
              <a:rPr lang="en-GB" sz="1600" dirty="0"/>
              <a:t>773, 774</a:t>
            </a:r>
            <a:r>
              <a:rPr lang="en-US" sz="1600" dirty="0"/>
              <a:t>, </a:t>
            </a:r>
            <a:r>
              <a:rPr lang="en-GB" sz="1600" dirty="0"/>
              <a:t>877</a:t>
            </a:r>
            <a:r>
              <a:rPr lang="en-US" sz="1600" dirty="0"/>
              <a:t>, </a:t>
            </a:r>
            <a:r>
              <a:rPr lang="en-GB" sz="1600" dirty="0" smtClean="0"/>
              <a:t>870</a:t>
            </a:r>
            <a:endParaRPr lang="en-US" sz="1600" dirty="0"/>
          </a:p>
          <a:p>
            <a:endParaRPr lang="en-GB" dirty="0" smtClean="0"/>
          </a:p>
          <a:p>
            <a:r>
              <a:rPr lang="en-GB" sz="1800" dirty="0" smtClean="0"/>
              <a:t>Pre </a:t>
            </a:r>
            <a:r>
              <a:rPr lang="en-GB" sz="1800" dirty="0"/>
              <a:t>motion passed with unanimous consent</a:t>
            </a:r>
            <a:endParaRPr lang="en-US" dirty="0"/>
          </a:p>
          <a:p>
            <a:pPr lvl="2"/>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19493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24</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31</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32</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33</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000" dirty="0" smtClean="0"/>
              <a:t>MAC, </a:t>
            </a:r>
            <a:r>
              <a:rPr lang="en-US" sz="2000" dirty="0" err="1" smtClean="0"/>
              <a:t>Yongho</a:t>
            </a:r>
            <a:r>
              <a:rPr lang="en-US" sz="2000" dirty="0" smtClean="0"/>
              <a:t> </a:t>
            </a:r>
            <a:r>
              <a:rPr lang="en-US" sz="2000" dirty="0" err="1" smtClean="0"/>
              <a:t>Seok</a:t>
            </a:r>
            <a:endParaRPr lang="en-US" sz="2000" dirty="0" smtClean="0"/>
          </a:p>
          <a:p>
            <a:pPr lvl="1"/>
            <a:r>
              <a:rPr lang="en-US" sz="1400" dirty="0">
                <a:solidFill>
                  <a:srgbClr val="00CC00"/>
                </a:solidFill>
              </a:rPr>
              <a:t>11-13-0769-00-00ah-CC9-clause-10-1-4-3-4-and-8-3-4a-2-1-comment-resolution</a:t>
            </a:r>
          </a:p>
          <a:p>
            <a:pPr lvl="2"/>
            <a:r>
              <a:rPr lang="en-US" sz="1600" dirty="0">
                <a:solidFill>
                  <a:srgbClr val="00CC00"/>
                </a:solidFill>
              </a:rPr>
              <a:t> </a:t>
            </a:r>
            <a:r>
              <a:rPr lang="en-GB" sz="1600" dirty="0">
                <a:solidFill>
                  <a:srgbClr val="00CC00"/>
                </a:solidFill>
              </a:rPr>
              <a:t>763, 921, 902, 105, 901   (No comments)</a:t>
            </a:r>
            <a:endParaRPr lang="en-US" sz="2200" dirty="0">
              <a:solidFill>
                <a:srgbClr val="00CC00"/>
              </a:solidFill>
            </a:endParaRPr>
          </a:p>
          <a:p>
            <a:pPr lvl="1"/>
            <a:r>
              <a:rPr lang="en-US" sz="1600" dirty="0">
                <a:solidFill>
                  <a:srgbClr val="00CC00"/>
                </a:solidFill>
              </a:rPr>
              <a:t>11-13-0770-00-00ah-CC9-clause-10-43b-and-8-4-2-170d-comment-resolution</a:t>
            </a:r>
          </a:p>
          <a:p>
            <a:pPr lvl="2"/>
            <a:r>
              <a:rPr lang="en-GB" sz="1600" dirty="0">
                <a:solidFill>
                  <a:srgbClr val="00CC00"/>
                </a:solidFill>
              </a:rPr>
              <a:t>76, 92, 243, 409, 61 (No comments)</a:t>
            </a:r>
            <a:endParaRPr lang="en-US" sz="2200" dirty="0">
              <a:solidFill>
                <a:srgbClr val="00CC00"/>
              </a:solidFill>
            </a:endParaRPr>
          </a:p>
          <a:p>
            <a:pPr lvl="1"/>
            <a:r>
              <a:rPr lang="en-US" sz="1600" dirty="0">
                <a:solidFill>
                  <a:srgbClr val="00CC00"/>
                </a:solidFill>
              </a:rPr>
              <a:t>11-13-0771-00-00ah-CC9-cluase-9-3-2-8-comment-resolution</a:t>
            </a:r>
          </a:p>
          <a:p>
            <a:pPr lvl="2"/>
            <a:r>
              <a:rPr lang="en-GB" sz="1600" dirty="0">
                <a:solidFill>
                  <a:srgbClr val="00CC00"/>
                </a:solidFill>
              </a:rPr>
              <a:t>665, 663, 664 (No comments)</a:t>
            </a:r>
          </a:p>
          <a:p>
            <a:pPr lvl="1"/>
            <a:r>
              <a:rPr lang="en-US" sz="1600" dirty="0" smtClean="0">
                <a:solidFill>
                  <a:srgbClr val="00CC00"/>
                </a:solidFill>
              </a:rPr>
              <a:t>11-13-0772-00-00ah-CC9-cluase-9-3-6-and-9-32n-comment-resolution</a:t>
            </a:r>
            <a:endParaRPr lang="en-GB" sz="1400" dirty="0">
              <a:solidFill>
                <a:srgbClr val="00CC00"/>
              </a:solidFill>
            </a:endParaRPr>
          </a:p>
          <a:p>
            <a:pPr lvl="2"/>
            <a:r>
              <a:rPr lang="en-GB" sz="1600" dirty="0">
                <a:solidFill>
                  <a:srgbClr val="00CC00"/>
                </a:solidFill>
              </a:rPr>
              <a:t>701, 703, 704, 865, 515, 881, 255 </a:t>
            </a:r>
            <a:r>
              <a:rPr lang="en-GB" sz="1600" dirty="0" smtClean="0">
                <a:solidFill>
                  <a:srgbClr val="00CC00"/>
                </a:solidFill>
              </a:rPr>
              <a:t>(Note: Minor </a:t>
            </a:r>
            <a:r>
              <a:rPr lang="en-GB" sz="1600" dirty="0">
                <a:solidFill>
                  <a:srgbClr val="00CC00"/>
                </a:solidFill>
              </a:rPr>
              <a:t>editorial corrections; will become r1)</a:t>
            </a:r>
          </a:p>
          <a:p>
            <a:pPr lvl="1"/>
            <a:r>
              <a:rPr lang="en-US" sz="1600" dirty="0" smtClean="0">
                <a:solidFill>
                  <a:srgbClr val="00CC00"/>
                </a:solidFill>
              </a:rPr>
              <a:t>11-13-0773-00-00ah-CC9-cluase-9-7-6-6-and-9-19-2-4-comment-resolution</a:t>
            </a:r>
            <a:endParaRPr lang="en-US" sz="1800" dirty="0">
              <a:solidFill>
                <a:srgbClr val="00CC00"/>
              </a:solidFill>
            </a:endParaRPr>
          </a:p>
          <a:p>
            <a:pPr lvl="2"/>
            <a:r>
              <a:rPr lang="en-GB" sz="1600" dirty="0">
                <a:solidFill>
                  <a:srgbClr val="00CC00"/>
                </a:solidFill>
              </a:rPr>
              <a:t>248, 306, 883, 75, 247, 882, 884 </a:t>
            </a:r>
            <a:r>
              <a:rPr lang="en-GB" sz="1600" dirty="0" smtClean="0">
                <a:solidFill>
                  <a:srgbClr val="00CC00"/>
                </a:solidFill>
              </a:rPr>
              <a:t>(Note: Technical </a:t>
            </a:r>
            <a:r>
              <a:rPr lang="en-GB" sz="1600" dirty="0">
                <a:solidFill>
                  <a:srgbClr val="00CC00"/>
                </a:solidFill>
              </a:rPr>
              <a:t>change on 882 will become r1)</a:t>
            </a:r>
          </a:p>
          <a:p>
            <a:pPr lvl="1"/>
            <a:r>
              <a:rPr lang="en-US" sz="1600" dirty="0" smtClean="0">
                <a:solidFill>
                  <a:srgbClr val="FFC000"/>
                </a:solidFill>
              </a:rPr>
              <a:t>11-13-0774-00-00ah-CC9-cluase-9-17b-comment-resolution</a:t>
            </a:r>
            <a:endParaRPr lang="en-US" sz="1600" dirty="0">
              <a:solidFill>
                <a:srgbClr val="FFC000"/>
              </a:solidFill>
            </a:endParaRPr>
          </a:p>
          <a:p>
            <a:pPr lvl="2"/>
            <a:r>
              <a:rPr lang="en-GB" sz="1600" dirty="0">
                <a:solidFill>
                  <a:srgbClr val="00CC00"/>
                </a:solidFill>
              </a:rPr>
              <a:t>414, 965, 964, 269, 907, 77, 120,</a:t>
            </a:r>
            <a:r>
              <a:rPr lang="en-GB" sz="1600" dirty="0"/>
              <a:t> </a:t>
            </a:r>
            <a:r>
              <a:rPr lang="en-GB" sz="1600" strike="sngStrike" dirty="0">
                <a:solidFill>
                  <a:srgbClr val="FF0000"/>
                </a:solidFill>
              </a:rPr>
              <a:t>833</a:t>
            </a:r>
            <a:r>
              <a:rPr lang="en-GB" sz="1600" dirty="0"/>
              <a:t>, </a:t>
            </a:r>
            <a:r>
              <a:rPr lang="en-GB" sz="1600" dirty="0">
                <a:solidFill>
                  <a:srgbClr val="00CC00"/>
                </a:solidFill>
              </a:rPr>
              <a:t>78</a:t>
            </a:r>
            <a:r>
              <a:rPr lang="en-GB" sz="1600" dirty="0"/>
              <a:t> (</a:t>
            </a:r>
            <a:r>
              <a:rPr lang="en-GB" sz="1600" dirty="0">
                <a:solidFill>
                  <a:srgbClr val="FFC000"/>
                </a:solidFill>
              </a:rPr>
              <a:t>833 deferred, </a:t>
            </a:r>
            <a:r>
              <a:rPr lang="en-GB" sz="1600" dirty="0" smtClean="0">
                <a:solidFill>
                  <a:srgbClr val="FFC000"/>
                </a:solidFill>
              </a:rPr>
              <a:t>as indicated in r1</a:t>
            </a:r>
            <a:r>
              <a:rPr lang="en-GB" sz="1600" dirty="0" smtClean="0"/>
              <a:t>)</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1b)</a:t>
            </a:r>
            <a:endParaRPr lang="en-US" dirty="0"/>
          </a:p>
        </p:txBody>
      </p:sp>
      <p:sp>
        <p:nvSpPr>
          <p:cNvPr id="3" name="Content Placeholder 2"/>
          <p:cNvSpPr>
            <a:spLocks noGrp="1"/>
          </p:cNvSpPr>
          <p:nvPr>
            <p:ph idx="1"/>
          </p:nvPr>
        </p:nvSpPr>
        <p:spPr/>
        <p:txBody>
          <a:bodyPr/>
          <a:lstStyle/>
          <a:p>
            <a:pPr lvl="1"/>
            <a:r>
              <a:rPr lang="en-US" sz="1600" dirty="0">
                <a:solidFill>
                  <a:srgbClr val="00CC00"/>
                </a:solidFill>
              </a:rPr>
              <a:t>11-13-0775-00-00ah-CC9-cluase-9-19-2-7-comment-resolution</a:t>
            </a:r>
          </a:p>
          <a:p>
            <a:pPr lvl="2"/>
            <a:r>
              <a:rPr lang="en-GB" sz="1400" dirty="0">
                <a:solidFill>
                  <a:srgbClr val="00CC00"/>
                </a:solidFill>
              </a:rPr>
              <a:t>909, 910, 121, 307 (no comments)</a:t>
            </a:r>
          </a:p>
          <a:p>
            <a:pPr lvl="1"/>
            <a:r>
              <a:rPr lang="en-US" sz="1600" dirty="0" smtClean="0">
                <a:solidFill>
                  <a:srgbClr val="00CC00"/>
                </a:solidFill>
              </a:rPr>
              <a:t>11-13-0776-00-00ah-CC9-cluase-9-19-4a-1-comment-resolution</a:t>
            </a:r>
            <a:endParaRPr lang="en-GB" sz="1600" dirty="0">
              <a:solidFill>
                <a:srgbClr val="00CC00"/>
              </a:solidFill>
            </a:endParaRPr>
          </a:p>
          <a:p>
            <a:pPr lvl="2"/>
            <a:r>
              <a:rPr lang="en-GB" sz="1400" dirty="0">
                <a:solidFill>
                  <a:srgbClr val="00CC00"/>
                </a:solidFill>
              </a:rPr>
              <a:t>593, 594, 854, 908, 911, 249, 165, 122, 46, 853 (Tech Change on 908, will be r1</a:t>
            </a:r>
            <a:r>
              <a:rPr lang="en-GB" sz="1400" dirty="0" smtClean="0">
                <a:solidFill>
                  <a:srgbClr val="00CC00"/>
                </a:solidFill>
              </a:rPr>
              <a:t>)</a:t>
            </a:r>
            <a:endParaRPr lang="en-US" sz="1400" dirty="0" smtClean="0"/>
          </a:p>
          <a:p>
            <a:pPr lvl="1"/>
            <a:r>
              <a:rPr lang="en-US" sz="1600" dirty="0" smtClean="0">
                <a:solidFill>
                  <a:srgbClr val="00CC00"/>
                </a:solidFill>
              </a:rPr>
              <a:t>11-13-0777-00-00ah-CC9-cluase-9-19-4a-2-comment-resolution</a:t>
            </a:r>
            <a:endParaRPr lang="en-US" sz="1600" dirty="0">
              <a:solidFill>
                <a:srgbClr val="00CC00"/>
              </a:solidFill>
            </a:endParaRPr>
          </a:p>
          <a:p>
            <a:pPr lvl="2"/>
            <a:r>
              <a:rPr lang="en-GB" sz="1400" dirty="0">
                <a:solidFill>
                  <a:srgbClr val="00CC00"/>
                </a:solidFill>
              </a:rPr>
              <a:t>596, 48, 602, 309, 49, 215, 309, 595, </a:t>
            </a:r>
            <a:r>
              <a:rPr lang="en-GB" sz="1400" dirty="0" smtClean="0">
                <a:solidFill>
                  <a:srgbClr val="00CC00"/>
                </a:solidFill>
              </a:rPr>
              <a:t>855 (note: Minor editorial, will become r1; </a:t>
            </a:r>
            <a:r>
              <a:rPr lang="en-GB" sz="1400" dirty="0" smtClean="0">
                <a:solidFill>
                  <a:srgbClr val="00CC00"/>
                </a:solidFill>
              </a:rPr>
              <a:t>No comments)</a:t>
            </a:r>
            <a:endParaRPr lang="en-GB" sz="1400" dirty="0">
              <a:solidFill>
                <a:srgbClr val="FFC000"/>
              </a:solidFill>
            </a:endParaRPr>
          </a:p>
          <a:p>
            <a:pPr marL="0" indent="0">
              <a:buNone/>
            </a:pPr>
            <a:r>
              <a:rPr lang="en-GB" sz="1400" dirty="0" smtClean="0"/>
              <a:t>TUE PM2</a:t>
            </a:r>
            <a:endParaRPr lang="en-US" sz="1400" dirty="0" smtClean="0"/>
          </a:p>
          <a:p>
            <a:pPr lvl="1"/>
            <a:r>
              <a:rPr lang="en-US" sz="1400" dirty="0" smtClean="0">
                <a:solidFill>
                  <a:srgbClr val="00CC00"/>
                </a:solidFill>
              </a:rPr>
              <a:t>11-13-0778-00-00ah-CC9-cluase-9-19-4a-5-comment-resolution</a:t>
            </a:r>
            <a:endParaRPr lang="en-US" sz="1400" dirty="0">
              <a:solidFill>
                <a:srgbClr val="00CC00"/>
              </a:solidFill>
            </a:endParaRPr>
          </a:p>
          <a:p>
            <a:pPr lvl="2"/>
            <a:r>
              <a:rPr lang="en-GB" sz="1200" dirty="0">
                <a:solidFill>
                  <a:srgbClr val="00CC00"/>
                </a:solidFill>
              </a:rPr>
              <a:t>599, 310, 311, </a:t>
            </a:r>
            <a:r>
              <a:rPr lang="en-GB" sz="1200" dirty="0" smtClean="0">
                <a:solidFill>
                  <a:srgbClr val="00CC00"/>
                </a:solidFill>
              </a:rPr>
              <a:t>367</a:t>
            </a:r>
            <a:r>
              <a:rPr lang="en-US" sz="1200" dirty="0">
                <a:solidFill>
                  <a:srgbClr val="00CC00"/>
                </a:solidFill>
              </a:rPr>
              <a:t> </a:t>
            </a:r>
            <a:r>
              <a:rPr lang="en-US" sz="1200" dirty="0" smtClean="0">
                <a:solidFill>
                  <a:srgbClr val="00CC00"/>
                </a:solidFill>
              </a:rPr>
              <a:t>(No Comments)</a:t>
            </a:r>
            <a:endParaRPr lang="en-US" sz="1200" dirty="0" smtClean="0"/>
          </a:p>
          <a:p>
            <a:pPr lvl="1"/>
            <a:r>
              <a:rPr lang="en-US" sz="1400" dirty="0" smtClean="0">
                <a:solidFill>
                  <a:srgbClr val="00CC00"/>
                </a:solidFill>
              </a:rPr>
              <a:t>11-13-0779-00-00ah-CC9-EDCA-channel-access-comment-resolution</a:t>
            </a:r>
          </a:p>
          <a:p>
            <a:pPr lvl="2"/>
            <a:r>
              <a:rPr lang="en-GB" sz="1200" dirty="0">
                <a:solidFill>
                  <a:srgbClr val="00CC00"/>
                </a:solidFill>
              </a:rPr>
              <a:t>866, </a:t>
            </a:r>
            <a:r>
              <a:rPr lang="en-GB" sz="1200" dirty="0" smtClean="0">
                <a:solidFill>
                  <a:srgbClr val="00CC00"/>
                </a:solidFill>
              </a:rPr>
              <a:t>863 (Minor editorial, will be r1)</a:t>
            </a:r>
            <a:endParaRPr lang="en-US" sz="1200" dirty="0"/>
          </a:p>
          <a:p>
            <a:pPr lvl="1"/>
            <a:r>
              <a:rPr lang="en-US" sz="1400" dirty="0">
                <a:solidFill>
                  <a:srgbClr val="00CC00"/>
                </a:solidFill>
              </a:rPr>
              <a:t>11-13-0780-00-00ah-CC9-miscellaneous-comment-resolution</a:t>
            </a:r>
          </a:p>
          <a:p>
            <a:pPr lvl="2"/>
            <a:r>
              <a:rPr lang="en-GB" sz="1400" dirty="0">
                <a:solidFill>
                  <a:srgbClr val="00CC00"/>
                </a:solidFill>
              </a:rPr>
              <a:t>344</a:t>
            </a:r>
            <a:r>
              <a:rPr lang="en-US" sz="1400" dirty="0">
                <a:solidFill>
                  <a:srgbClr val="00CC00"/>
                </a:solidFill>
              </a:rPr>
              <a:t>, </a:t>
            </a:r>
            <a:r>
              <a:rPr lang="en-GB" sz="1400" dirty="0">
                <a:solidFill>
                  <a:srgbClr val="00CC00"/>
                </a:solidFill>
              </a:rPr>
              <a:t>401</a:t>
            </a:r>
            <a:r>
              <a:rPr lang="en-US" sz="1400" dirty="0">
                <a:solidFill>
                  <a:srgbClr val="00CC00"/>
                </a:solidFill>
              </a:rPr>
              <a:t>, </a:t>
            </a:r>
            <a:r>
              <a:rPr lang="en-GB" sz="1400" dirty="0">
                <a:solidFill>
                  <a:srgbClr val="00CC00"/>
                </a:solidFill>
              </a:rPr>
              <a:t>773, 774</a:t>
            </a:r>
            <a:r>
              <a:rPr lang="en-US" sz="1400" dirty="0">
                <a:solidFill>
                  <a:srgbClr val="00CC00"/>
                </a:solidFill>
              </a:rPr>
              <a:t>, </a:t>
            </a:r>
            <a:r>
              <a:rPr lang="en-GB" sz="1400" dirty="0">
                <a:solidFill>
                  <a:srgbClr val="00CC00"/>
                </a:solidFill>
              </a:rPr>
              <a:t>877</a:t>
            </a:r>
            <a:r>
              <a:rPr lang="en-US" sz="1400" dirty="0">
                <a:solidFill>
                  <a:srgbClr val="00CC00"/>
                </a:solidFill>
              </a:rPr>
              <a:t>, </a:t>
            </a:r>
            <a:r>
              <a:rPr lang="en-GB" sz="1400" dirty="0">
                <a:solidFill>
                  <a:srgbClr val="00CC00"/>
                </a:solidFill>
              </a:rPr>
              <a:t>870 (No comments</a:t>
            </a:r>
            <a:r>
              <a:rPr lang="en-GB" sz="1400" dirty="0" smtClean="0">
                <a:solidFill>
                  <a:srgbClr val="00CC00"/>
                </a:solidFill>
              </a:rPr>
              <a:t>)</a:t>
            </a:r>
            <a:endParaRPr lang="en-US" sz="1400" dirty="0">
              <a:solidFill>
                <a:srgbClr val="00CC00"/>
              </a:solidFill>
            </a:endParaRPr>
          </a:p>
          <a:p>
            <a:pPr marL="0" indent="0">
              <a:buNone/>
            </a:pPr>
            <a:r>
              <a:rPr lang="en-US" sz="1400" dirty="0" smtClean="0"/>
              <a:t>WED AM1</a:t>
            </a:r>
            <a:endParaRPr lang="en-US" sz="1400" dirty="0"/>
          </a:p>
          <a:p>
            <a:pPr lvl="1"/>
            <a:r>
              <a:rPr lang="en-US" sz="1400" dirty="0"/>
              <a:t>11-13-0781-00-00ah-CC9-probe-resp-bandwidth-selection-comment-resolution</a:t>
            </a:r>
          </a:p>
          <a:p>
            <a:pPr lvl="1"/>
            <a:r>
              <a:rPr lang="en-US" sz="1400" dirty="0"/>
              <a:t>11-13-0782-00-00ah-CC9-SST-sounding-comment-resolution</a:t>
            </a:r>
            <a:endParaRPr lang="en-US" sz="1800" dirty="0"/>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64676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22145</TotalTime>
  <Words>2446</Words>
  <Application>Microsoft Office PowerPoint</Application>
  <PresentationFormat>On-screen Show (4:3)</PresentationFormat>
  <Paragraphs>449</Paragraphs>
  <Slides>35</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TGah MAC Ad Hoc Agenda and Report</vt:lpstr>
      <vt:lpstr>PowerPoint Presentation</vt:lpstr>
      <vt:lpstr>Submissions and notes</vt:lpstr>
      <vt:lpstr>Interpretive guide</vt:lpstr>
      <vt:lpstr>Submissions for Comment Resolution (1)</vt:lpstr>
      <vt:lpstr>Submissions for Comment Resolution (1b)</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(7)</vt:lpstr>
      <vt:lpstr>Submissions for Comment Resolution (8)</vt:lpstr>
      <vt:lpstr>Submissions cont.</vt:lpstr>
      <vt:lpstr>Submissions cont.</vt:lpstr>
      <vt:lpstr>Submissions cont.</vt:lpstr>
      <vt:lpstr>Submissions cont.</vt:lpstr>
      <vt:lpstr>MAC ad hoc Straw Polls</vt:lpstr>
      <vt:lpstr>Straw Poll 1</vt:lpstr>
      <vt:lpstr>MAC ad hoc Pre-Motions to be brought for vote in TGah task group</vt:lpstr>
      <vt:lpstr>Pre-Motion 1</vt:lpstr>
      <vt:lpstr>Pre-Motion 1 (Continued)</vt:lpstr>
      <vt:lpstr>Pre-Motion 2</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637</cp:revision>
  <cp:lastPrinted>1998-02-10T13:28:06Z</cp:lastPrinted>
  <dcterms:created xsi:type="dcterms:W3CDTF">2008-05-05T19:43:32Z</dcterms:created>
  <dcterms:modified xsi:type="dcterms:W3CDTF">2013-07-16T16:15:22Z</dcterms:modified>
</cp:coreProperties>
</file>