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333" r:id="rId3"/>
    <p:sldId id="281" r:id="rId4"/>
    <p:sldId id="282" r:id="rId5"/>
    <p:sldId id="389" r:id="rId6"/>
    <p:sldId id="403" r:id="rId7"/>
    <p:sldId id="390" r:id="rId8"/>
    <p:sldId id="392" r:id="rId9"/>
    <p:sldId id="393" r:id="rId10"/>
    <p:sldId id="394" r:id="rId11"/>
    <p:sldId id="395" r:id="rId12"/>
    <p:sldId id="397" r:id="rId13"/>
    <p:sldId id="396" r:id="rId14"/>
    <p:sldId id="388" r:id="rId15"/>
    <p:sldId id="365" r:id="rId16"/>
    <p:sldId id="384" r:id="rId17"/>
    <p:sldId id="287" r:id="rId18"/>
    <p:sldId id="400" r:id="rId19"/>
    <p:sldId id="401" r:id="rId20"/>
    <p:sldId id="270" r:id="rId21"/>
    <p:sldId id="361" r:id="rId22"/>
    <p:sldId id="336" r:id="rId23"/>
    <p:sldId id="337" r:id="rId24"/>
    <p:sldId id="338" r:id="rId25"/>
    <p:sldId id="339" r:id="rId26"/>
    <p:sldId id="340" r:id="rId27"/>
    <p:sldId id="355" r:id="rId28"/>
    <p:sldId id="356" r:id="rId29"/>
    <p:sldId id="357" r:id="rId30"/>
    <p:sldId id="385" r:id="rId31"/>
    <p:sldId id="386"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71" autoAdjust="0"/>
    <p:restoredTop sz="99568" autoAdjust="0"/>
  </p:normalViewPr>
  <p:slideViewPr>
    <p:cSldViewPr>
      <p:cViewPr varScale="1">
        <p:scale>
          <a:sx n="72" d="100"/>
          <a:sy n="72" d="100"/>
        </p:scale>
        <p:origin x="-498"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27</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28</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29</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15</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17</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20</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802.11-13/0797r0</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smtClean="0"/>
              <a:t>July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a:t>
            </a:r>
            <a:r>
              <a:rPr lang="en-US" altLang="ko-KR" sz="2000" b="0" dirty="0" smtClean="0">
                <a:ea typeface="굴림" pitchFamily="34" charset="-127"/>
              </a:rPr>
              <a:t>2013-15-07</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0795"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(5)</a:t>
            </a:r>
            <a:endParaRPr lang="en-US" dirty="0"/>
          </a:p>
        </p:txBody>
      </p:sp>
      <p:sp>
        <p:nvSpPr>
          <p:cNvPr id="3" name="Content Placeholder 2"/>
          <p:cNvSpPr>
            <a:spLocks noGrp="1"/>
          </p:cNvSpPr>
          <p:nvPr>
            <p:ph idx="1"/>
          </p:nvPr>
        </p:nvSpPr>
        <p:spPr/>
        <p:txBody>
          <a:bodyPr/>
          <a:lstStyle/>
          <a:p>
            <a:r>
              <a:rPr lang="en-US" dirty="0" smtClean="0"/>
              <a:t>MAC, Wang Haiguang</a:t>
            </a:r>
          </a:p>
          <a:p>
            <a:pPr lvl="1"/>
            <a:r>
              <a:rPr lang="en-US" sz="1800" dirty="0"/>
              <a:t>CC9-Comments-Resolution-CIDs-546+906</a:t>
            </a:r>
          </a:p>
          <a:p>
            <a:pPr lvl="1"/>
            <a:r>
              <a:rPr lang="en-US" sz="1800" dirty="0"/>
              <a:t>IEEE-802.11-13/0827r0</a:t>
            </a:r>
          </a:p>
          <a:p>
            <a:pPr lvl="1"/>
            <a:r>
              <a:rPr lang="en-US" sz="1800" dirty="0"/>
              <a:t>CIDs 546, 906</a:t>
            </a:r>
          </a:p>
          <a:p>
            <a:pPr lvl="1"/>
            <a:endParaRPr lang="en-US" sz="1800" dirty="0"/>
          </a:p>
          <a:p>
            <a:pPr lvl="1"/>
            <a:r>
              <a:rPr lang="en-US" sz="1800" dirty="0"/>
              <a:t>CC9-Comments-Resolution-CIDs-176+177+178+179+180+181+776</a:t>
            </a:r>
          </a:p>
          <a:p>
            <a:pPr lvl="1"/>
            <a:r>
              <a:rPr lang="en-US" sz="1800" dirty="0"/>
              <a:t>IEEE-802.11-13/0830r0</a:t>
            </a:r>
          </a:p>
          <a:p>
            <a:pPr lvl="1"/>
            <a:r>
              <a:rPr lang="en-US" sz="1800" dirty="0"/>
              <a:t>CIDs 176, 177, 178, 179, 180, 181, 776</a:t>
            </a:r>
          </a:p>
          <a:p>
            <a:pPr lvl="1"/>
            <a:endParaRPr lang="en-US" sz="1800" dirty="0"/>
          </a:p>
          <a:p>
            <a:pPr lvl="1"/>
            <a:r>
              <a:rPr lang="en-US" sz="1800" dirty="0"/>
              <a:t>CC9-Comments-Resolution-CIDs-887</a:t>
            </a:r>
          </a:p>
          <a:p>
            <a:pPr lvl="1"/>
            <a:r>
              <a:rPr lang="en-US" sz="1800" dirty="0"/>
              <a:t>IEEE-802.11-13/0831r0</a:t>
            </a:r>
          </a:p>
          <a:p>
            <a:pPr lvl="1"/>
            <a:r>
              <a:rPr lang="en-US" sz="1800" dirty="0"/>
              <a:t>CIDs 887</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670836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(6)</a:t>
            </a:r>
            <a:endParaRPr lang="en-US" dirty="0"/>
          </a:p>
        </p:txBody>
      </p:sp>
      <p:sp>
        <p:nvSpPr>
          <p:cNvPr id="3" name="Content Placeholder 2"/>
          <p:cNvSpPr>
            <a:spLocks noGrp="1"/>
          </p:cNvSpPr>
          <p:nvPr>
            <p:ph idx="1"/>
          </p:nvPr>
        </p:nvSpPr>
        <p:spPr/>
        <p:txBody>
          <a:bodyPr/>
          <a:lstStyle/>
          <a:p>
            <a:r>
              <a:rPr lang="en-US" dirty="0" smtClean="0"/>
              <a:t>MAC, Alfred </a:t>
            </a:r>
            <a:r>
              <a:rPr lang="en-US" dirty="0" err="1" smtClean="0"/>
              <a:t>Asterjadhi</a:t>
            </a:r>
            <a:endParaRPr lang="en-US" dirty="0" smtClean="0"/>
          </a:p>
          <a:p>
            <a:r>
              <a:rPr lang="en-US" sz="1400" dirty="0"/>
              <a:t>11-13-0812-00-00ah-CC9-Resolution-CIDs-8+10+17+19+321+581</a:t>
            </a:r>
          </a:p>
          <a:p>
            <a:r>
              <a:rPr lang="en-US" sz="1400" dirty="0"/>
              <a:t>11-13-0814-00-00ah-CC9-Resolution-CIDs-14+253+484+485+486</a:t>
            </a:r>
          </a:p>
          <a:p>
            <a:r>
              <a:rPr lang="en-US" sz="1400" dirty="0"/>
              <a:t>11-13-0815-00-00ah-CC9-Resolution-CIDs-15+59+168</a:t>
            </a:r>
          </a:p>
          <a:p>
            <a:r>
              <a:rPr lang="en-US" sz="1400" dirty="0"/>
              <a:t>11-13-0816-00-00ah-CC9-Resolution-CIDs-18+119+360+532+533+660+661+662+869</a:t>
            </a:r>
          </a:p>
          <a:p>
            <a:r>
              <a:rPr lang="en-US" sz="1400" dirty="0"/>
              <a:t>11-13-0817-00-00ah-CC9-Resolution-CIDs-20+111+336+625+814</a:t>
            </a:r>
          </a:p>
          <a:p>
            <a:r>
              <a:rPr lang="en-US" sz="1400" dirty="0"/>
              <a:t>11-13-0818-00-00ah-CC9-Resolution-CIDs-23+275+276+277+278</a:t>
            </a:r>
          </a:p>
          <a:p>
            <a:r>
              <a:rPr lang="en-US" sz="1400" dirty="0"/>
              <a:t>11-13-0820-00-00ah-CC9-Resolution-CIDs-32+54+187+188+240+417+543+821</a:t>
            </a:r>
          </a:p>
          <a:p>
            <a:r>
              <a:rPr lang="en-US" sz="1400" dirty="0"/>
              <a:t>11-13-0821-00-00ah-CC9-Resolution-CIDs-254+303+304+305+324+363+364+745+841+961+962+985</a:t>
            </a:r>
          </a:p>
          <a:p>
            <a:r>
              <a:rPr lang="en-US" sz="1400" dirty="0"/>
              <a:t>11-13-0822-00-00ah-CC9-Resolution-CIDs-746+747+748+924</a:t>
            </a:r>
          </a:p>
          <a:p>
            <a:r>
              <a:rPr lang="en-US" sz="1400" dirty="0" smtClean="0"/>
              <a:t>11-13-0823-00-00ah-CC9-Resolution-CIDs-74+562+914+915</a:t>
            </a:r>
          </a:p>
          <a:p>
            <a:r>
              <a:rPr lang="en-US" sz="1400" dirty="0" smtClean="0"/>
              <a:t>11-13-0824-00-00ah-CC9-Resolution-CIDs-12+560+561+563</a:t>
            </a:r>
            <a:endParaRPr lang="en-US" sz="1400" dirty="0"/>
          </a:p>
          <a:p>
            <a:r>
              <a:rPr lang="en-US" sz="1400" dirty="0"/>
              <a:t>11-13-0825-00-00ah-CC9-Resolution-CIDs-27</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39405756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(7)</a:t>
            </a:r>
            <a:endParaRPr lang="en-US" dirty="0"/>
          </a:p>
        </p:txBody>
      </p:sp>
      <p:sp>
        <p:nvSpPr>
          <p:cNvPr id="3" name="Content Placeholder 2"/>
          <p:cNvSpPr>
            <a:spLocks noGrp="1"/>
          </p:cNvSpPr>
          <p:nvPr>
            <p:ph idx="1"/>
          </p:nvPr>
        </p:nvSpPr>
        <p:spPr/>
        <p:txBody>
          <a:bodyPr/>
          <a:lstStyle/>
          <a:p>
            <a:r>
              <a:rPr lang="en-US" dirty="0" smtClean="0"/>
              <a:t>MAC, </a:t>
            </a:r>
            <a:r>
              <a:rPr lang="en-US" b="0" dirty="0"/>
              <a:t>Mitsuru </a:t>
            </a:r>
            <a:r>
              <a:rPr lang="en-US" b="0" dirty="0" err="1"/>
              <a:t>Iwaoka</a:t>
            </a:r>
            <a:endParaRPr lang="en-US" dirty="0" smtClean="0"/>
          </a:p>
          <a:p>
            <a:r>
              <a:rPr lang="en-US" dirty="0"/>
              <a:t>11/13-0793 CC9 Comment Resolutions for CID </a:t>
            </a:r>
            <a:r>
              <a:rPr lang="en-US" dirty="0" smtClean="0"/>
              <a:t>395,396,399,400,524,525,529,547,624</a:t>
            </a:r>
          </a:p>
          <a:p>
            <a:pPr lvl="1"/>
            <a:r>
              <a:rPr lang="en-US" dirty="0" smtClean="0"/>
              <a:t>For </a:t>
            </a:r>
            <a:r>
              <a:rPr lang="en-US" dirty="0"/>
              <a:t>MAC comments of CID  395,396,399,400,524,525,529,547 and 624</a:t>
            </a:r>
          </a:p>
          <a:p>
            <a:pPr lvl="1"/>
            <a:r>
              <a:rPr lang="en-US" dirty="0" smtClean="0"/>
              <a:t>The </a:t>
            </a:r>
            <a:r>
              <a:rPr lang="en-US" dirty="0"/>
              <a:t>resolution of CID 547 may depend on CID 74 and 562, and need some days to upload.</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6375392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(8)</a:t>
            </a:r>
            <a:endParaRPr lang="en-US" dirty="0"/>
          </a:p>
        </p:txBody>
      </p:sp>
      <p:sp>
        <p:nvSpPr>
          <p:cNvPr id="3" name="Content Placeholder 2"/>
          <p:cNvSpPr>
            <a:spLocks noGrp="1"/>
          </p:cNvSpPr>
          <p:nvPr>
            <p:ph idx="1"/>
          </p:nvPr>
        </p:nvSpPr>
        <p:spPr/>
        <p:txBody>
          <a:bodyPr/>
          <a:lstStyle/>
          <a:p>
            <a:r>
              <a:rPr lang="en-US" dirty="0" smtClean="0"/>
              <a:t>MAC, Yuan Zhou</a:t>
            </a:r>
          </a:p>
          <a:p>
            <a:pPr lvl="1"/>
            <a:r>
              <a:rPr lang="fr-FR" sz="1600" b="0" dirty="0"/>
              <a:t>DCN 0832- CC9-Comments-Resolution-CID-927</a:t>
            </a:r>
          </a:p>
          <a:p>
            <a:pPr lvl="1"/>
            <a:r>
              <a:rPr lang="fr-FR" sz="1600" b="0" dirty="0"/>
              <a:t>DCN 0833- CC9-Comments-Resolution-CIDs-85+460+928              </a:t>
            </a:r>
          </a:p>
          <a:p>
            <a:pPr lvl="1"/>
            <a:r>
              <a:rPr lang="fr-FR" sz="1600" b="0" dirty="0"/>
              <a:t>DCN-0834- CC9-Comments-Resolution-CIDs-473+474 </a:t>
            </a:r>
            <a:r>
              <a:rPr lang="fr-FR" b="0" dirty="0"/>
              <a:t>   </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24944564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(9)</a:t>
            </a:r>
            <a:endParaRPr lang="en-US" dirty="0"/>
          </a:p>
        </p:txBody>
      </p:sp>
      <p:sp>
        <p:nvSpPr>
          <p:cNvPr id="3" name="Content Placeholder 2"/>
          <p:cNvSpPr>
            <a:spLocks noGrp="1"/>
          </p:cNvSpPr>
          <p:nvPr>
            <p:ph idx="1"/>
          </p:nvPr>
        </p:nvSpPr>
        <p:spPr/>
        <p:txBody>
          <a:bodyPr/>
          <a:lstStyle/>
          <a:p>
            <a:r>
              <a:rPr lang="en-US" sz="2000" dirty="0" err="1" smtClean="0"/>
              <a:t>Chittabrata</a:t>
            </a:r>
            <a:r>
              <a:rPr lang="en-US" sz="2000" dirty="0" smtClean="0"/>
              <a:t> </a:t>
            </a:r>
            <a:r>
              <a:rPr lang="en-US" sz="2000" dirty="0"/>
              <a:t>Ghosh 11-13/0819 </a:t>
            </a:r>
            <a:r>
              <a:rPr lang="en-US" sz="2000" dirty="0" smtClean="0"/>
              <a:t>clause 9.32j</a:t>
            </a:r>
          </a:p>
          <a:p>
            <a:r>
              <a:rPr lang="en-US" sz="2000" dirty="0" err="1"/>
              <a:t>Chittabrata</a:t>
            </a:r>
            <a:r>
              <a:rPr lang="en-US" sz="2000" dirty="0"/>
              <a:t> </a:t>
            </a:r>
            <a:r>
              <a:rPr lang="en-US" sz="2000" dirty="0" smtClean="0"/>
              <a:t>Ghosh 11</a:t>
            </a:r>
            <a:r>
              <a:rPr lang="en-US" sz="2000" dirty="0"/>
              <a:t>-13</a:t>
            </a:r>
            <a:r>
              <a:rPr lang="en-US" sz="2000" dirty="0" smtClean="0"/>
              <a:t>/813 clause 8.4.2.170b</a:t>
            </a:r>
          </a:p>
          <a:p>
            <a:r>
              <a:rPr lang="en-US" sz="2000" dirty="0" smtClean="0"/>
              <a:t>(</a:t>
            </a:r>
            <a:r>
              <a:rPr lang="en-US" sz="2000" dirty="0" err="1" smtClean="0"/>
              <a:t>Chittabrata</a:t>
            </a:r>
            <a:r>
              <a:rPr lang="en-US" sz="2000" dirty="0" smtClean="0"/>
              <a:t> Ghosh TBD)</a:t>
            </a:r>
          </a:p>
          <a:p>
            <a:endParaRPr lang="en-US" sz="2000" dirty="0"/>
          </a:p>
          <a:p>
            <a:pPr marL="0" indent="0">
              <a:buNone/>
            </a:pPr>
            <a:endParaRPr lang="en-US" sz="2000" dirty="0" smtClean="0"/>
          </a:p>
          <a:p>
            <a:r>
              <a:rPr lang="en-US" sz="2000" dirty="0" smtClean="0"/>
              <a:t>Ron </a:t>
            </a:r>
            <a:r>
              <a:rPr lang="en-US" sz="2000" dirty="0" err="1" smtClean="0"/>
              <a:t>Murias</a:t>
            </a:r>
            <a:r>
              <a:rPr lang="en-US" sz="2000" dirty="0" smtClean="0"/>
              <a:t> 11-13/848  CID 98, 618, 619, 897, 929</a:t>
            </a:r>
          </a:p>
          <a:p>
            <a:endParaRPr lang="en-US" sz="2000" dirty="0" smtClean="0"/>
          </a:p>
          <a:p>
            <a:r>
              <a:rPr lang="en-US" sz="2000" dirty="0" err="1" smtClean="0"/>
              <a:t>Jeongki</a:t>
            </a:r>
            <a:r>
              <a:rPr lang="en-US" sz="2000" dirty="0" smtClean="0"/>
              <a:t> Kim 11</a:t>
            </a:r>
            <a:r>
              <a:rPr lang="en-US" sz="2000" dirty="0"/>
              <a:t>-13</a:t>
            </a:r>
            <a:r>
              <a:rPr lang="en-US" sz="2000" dirty="0" smtClean="0"/>
              <a:t>/838 CID 224</a:t>
            </a:r>
          </a:p>
          <a:p>
            <a:r>
              <a:rPr lang="en-US" sz="2000" dirty="0" err="1"/>
              <a:t>Jeongki</a:t>
            </a:r>
            <a:r>
              <a:rPr lang="en-US" sz="2000" dirty="0"/>
              <a:t> Kim </a:t>
            </a:r>
            <a:r>
              <a:rPr lang="en-US" sz="2000" dirty="0" smtClean="0"/>
              <a:t>11</a:t>
            </a:r>
            <a:r>
              <a:rPr lang="en-US" sz="2000" dirty="0"/>
              <a:t>-13</a:t>
            </a:r>
            <a:r>
              <a:rPr lang="en-US" sz="2000" dirty="0" smtClean="0"/>
              <a:t>/839 </a:t>
            </a:r>
            <a:r>
              <a:rPr lang="en-US" sz="2000" dirty="0"/>
              <a:t>CID </a:t>
            </a:r>
            <a:r>
              <a:rPr lang="en-US" sz="2000" dirty="0" smtClean="0"/>
              <a:t>143, 144, 245</a:t>
            </a:r>
            <a:endParaRPr lang="en-US" sz="2000" dirty="0"/>
          </a:p>
          <a:p>
            <a:pPr marL="0" indent="0">
              <a:buNone/>
            </a:pPr>
            <a:endParaRPr lang="en-US" sz="2000"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14</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5716895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15</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1800" dirty="0" smtClean="0"/>
              <a:t>Template </a:t>
            </a:r>
            <a:r>
              <a:rPr lang="en-US" sz="1800" dirty="0" smtClean="0"/>
              <a:t>- Text</a:t>
            </a:r>
          </a:p>
          <a:p>
            <a:endParaRPr lang="en-US" sz="1800" dirty="0"/>
          </a:p>
          <a:p>
            <a:r>
              <a:rPr lang="en-US" sz="1800" dirty="0" smtClean="0"/>
              <a:t>Y:</a:t>
            </a:r>
          </a:p>
          <a:p>
            <a:r>
              <a:rPr lang="en-US" sz="1800" dirty="0" smtClean="0"/>
              <a:t>N:</a:t>
            </a:r>
          </a:p>
          <a:p>
            <a:r>
              <a:rPr lang="en-US" sz="1800" dirty="0" smtClean="0"/>
              <a:t>A:</a:t>
            </a:r>
          </a:p>
          <a:p>
            <a:endParaRPr lang="en-US" sz="1800" dirty="0"/>
          </a:p>
          <a:p>
            <a:endParaRPr lang="en-US" sz="1800" dirty="0" smtClean="0"/>
          </a:p>
          <a:p>
            <a:endParaRPr lang="en-US" sz="1800" dirty="0" smtClean="0"/>
          </a:p>
          <a:p>
            <a:endParaRPr lang="en-US" sz="1800" dirty="0" smtClean="0"/>
          </a:p>
          <a:p>
            <a:endParaRPr lang="en-US" sz="1800" dirty="0"/>
          </a:p>
          <a:p>
            <a:endParaRPr lang="en-US" sz="1800" dirty="0" smtClean="0"/>
          </a:p>
          <a:p>
            <a:r>
              <a:rPr lang="en-US" sz="1800" dirty="0" smtClean="0"/>
              <a:t>(Session: AM/PM N)</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17</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pPr lvl="0"/>
            <a:r>
              <a:rPr lang="en-US" dirty="0" smtClean="0"/>
              <a:t>Do you agree with the resolution of the following CIDs:</a:t>
            </a:r>
            <a:r>
              <a:rPr lang="en-US" dirty="0" smtClean="0"/>
              <a:t> </a:t>
            </a:r>
            <a:endParaRPr lang="en-US" sz="1400" dirty="0" smtClean="0"/>
          </a:p>
          <a:p>
            <a:pPr lvl="1"/>
            <a:r>
              <a:rPr lang="en-US" sz="1600" dirty="0" smtClean="0"/>
              <a:t>11-13-0769-00-00ah-CC9-clause-10-1-4-3-4-and-8-3-4a-2-1-comment-resolution</a:t>
            </a:r>
          </a:p>
          <a:p>
            <a:pPr lvl="2"/>
            <a:r>
              <a:rPr lang="en-US" sz="1600" dirty="0"/>
              <a:t> </a:t>
            </a:r>
            <a:r>
              <a:rPr lang="en-GB" sz="1600" dirty="0"/>
              <a:t>763, 921, 902, 105, </a:t>
            </a:r>
            <a:r>
              <a:rPr lang="en-GB" sz="1600" dirty="0" smtClean="0"/>
              <a:t>901   </a:t>
            </a:r>
          </a:p>
          <a:p>
            <a:pPr lvl="1"/>
            <a:r>
              <a:rPr lang="en-US" sz="1600" dirty="0" smtClean="0"/>
              <a:t>11-13-0770-00-00ah-CC9-clause-10-43b-and-8-4-2-170d-comment-resolution</a:t>
            </a:r>
            <a:endParaRPr lang="en-US" sz="1600" dirty="0"/>
          </a:p>
          <a:p>
            <a:pPr lvl="2"/>
            <a:r>
              <a:rPr lang="en-GB" sz="1600" dirty="0"/>
              <a:t>76, 92, 243, 409, </a:t>
            </a:r>
            <a:r>
              <a:rPr lang="en-GB" sz="1600" dirty="0" smtClean="0"/>
              <a:t>61</a:t>
            </a:r>
            <a:endParaRPr lang="en-US" sz="1600" dirty="0"/>
          </a:p>
          <a:p>
            <a:pPr lvl="1"/>
            <a:r>
              <a:rPr lang="en-US" sz="1600" dirty="0" smtClean="0"/>
              <a:t>11-13-0771-00-00ah-CC9-cluase-9-3-2-8-comment-resolution</a:t>
            </a:r>
          </a:p>
          <a:p>
            <a:pPr lvl="2"/>
            <a:r>
              <a:rPr lang="en-GB" sz="1600" dirty="0"/>
              <a:t>665, 663, </a:t>
            </a:r>
            <a:r>
              <a:rPr lang="en-GB" sz="1600" dirty="0" smtClean="0"/>
              <a:t>664</a:t>
            </a:r>
          </a:p>
          <a:p>
            <a:pPr lvl="1"/>
            <a:r>
              <a:rPr lang="en-US" sz="1600" dirty="0" smtClean="0"/>
              <a:t>11-13-0772-0</a:t>
            </a:r>
            <a:r>
              <a:rPr lang="en-US" sz="1600" dirty="0">
                <a:solidFill>
                  <a:srgbClr val="FF0000"/>
                </a:solidFill>
              </a:rPr>
              <a:t>1</a:t>
            </a:r>
            <a:r>
              <a:rPr lang="en-US" sz="1600" dirty="0" smtClean="0"/>
              <a:t>-00ah-CC9-cluase-9-3-6-and-9-32n-comment-resolution</a:t>
            </a:r>
            <a:endParaRPr lang="en-GB" sz="1600" dirty="0"/>
          </a:p>
          <a:p>
            <a:pPr lvl="2"/>
            <a:r>
              <a:rPr lang="en-GB" sz="1600" dirty="0"/>
              <a:t>701, 703, 704, 865, 515, 881, </a:t>
            </a:r>
            <a:r>
              <a:rPr lang="en-GB" sz="1600" dirty="0" smtClean="0"/>
              <a:t>255 </a:t>
            </a:r>
          </a:p>
          <a:p>
            <a:pPr lvl="1"/>
            <a:r>
              <a:rPr lang="en-US" sz="1600" dirty="0" smtClean="0"/>
              <a:t>11-13-0773-0</a:t>
            </a:r>
            <a:r>
              <a:rPr lang="en-US" sz="1600" dirty="0" smtClean="0">
                <a:solidFill>
                  <a:srgbClr val="FF0000"/>
                </a:solidFill>
              </a:rPr>
              <a:t>1</a:t>
            </a:r>
            <a:r>
              <a:rPr lang="en-US" sz="1600" dirty="0" smtClean="0"/>
              <a:t>-00ah-CC9-cluase-9-7-6-6-and-9-19-2-4-comment-resolution</a:t>
            </a:r>
          </a:p>
          <a:p>
            <a:pPr lvl="2"/>
            <a:r>
              <a:rPr lang="en-GB" sz="1600" dirty="0"/>
              <a:t>248, 306, 883, 75, 247, 882, </a:t>
            </a:r>
            <a:r>
              <a:rPr lang="en-GB" sz="1600" dirty="0" smtClean="0"/>
              <a:t>884</a:t>
            </a:r>
          </a:p>
          <a:p>
            <a:pPr lvl="1"/>
            <a:r>
              <a:rPr lang="en-US" sz="1600" dirty="0" smtClean="0"/>
              <a:t>11-13-0774-0</a:t>
            </a:r>
            <a:r>
              <a:rPr lang="en-US" sz="1600" dirty="0" smtClean="0">
                <a:solidFill>
                  <a:srgbClr val="FF0000"/>
                </a:solidFill>
              </a:rPr>
              <a:t>1</a:t>
            </a:r>
            <a:r>
              <a:rPr lang="en-US" sz="1600" dirty="0" smtClean="0"/>
              <a:t>-00ah-CC9-cluase-9-17b-comment-resolution</a:t>
            </a:r>
          </a:p>
          <a:p>
            <a:pPr lvl="2"/>
            <a:r>
              <a:rPr lang="en-GB" sz="1600" dirty="0"/>
              <a:t>414, 965, 964, 269, 907, 77, </a:t>
            </a:r>
            <a:r>
              <a:rPr lang="en-GB" sz="1600" dirty="0" smtClean="0"/>
              <a:t>120,78, </a:t>
            </a:r>
            <a:r>
              <a:rPr lang="en-GB" sz="1600" dirty="0"/>
              <a:t>(833 deferred)</a:t>
            </a:r>
            <a:endParaRPr lang="en-US" sz="1600" dirty="0"/>
          </a:p>
          <a:p>
            <a:pPr marL="857250" lvl="2" indent="0">
              <a:buNone/>
            </a:pPr>
            <a:r>
              <a:rPr lang="en-US" sz="1600" dirty="0" smtClean="0"/>
              <a:t>(continues on the next slide)</a:t>
            </a:r>
          </a:p>
          <a:p>
            <a:pPr lvl="1"/>
            <a:endParaRPr lang="en-US" sz="1600" dirty="0"/>
          </a:p>
          <a:p>
            <a:pPr lvl="2"/>
            <a:endParaRPr lang="en-US" dirty="0"/>
          </a:p>
          <a:p>
            <a:pPr lvl="1"/>
            <a:endParaRPr lang="en-US" sz="2400" dirty="0"/>
          </a:p>
          <a:p>
            <a:pPr lvl="1"/>
            <a:endParaRPr lang="en-US" sz="2400" dirty="0" smtClean="0"/>
          </a:p>
          <a:p>
            <a:endParaRPr lang="en-US" sz="2800" dirty="0" smtClean="0"/>
          </a:p>
          <a:p>
            <a:r>
              <a:rPr lang="en-US" sz="1800" dirty="0"/>
              <a:t>(Session: </a:t>
            </a:r>
            <a:r>
              <a:rPr lang="en-US" sz="1800" dirty="0" smtClean="0"/>
              <a:t>Mon </a:t>
            </a:r>
            <a:r>
              <a:rPr lang="en-US" sz="1800" dirty="0" smtClean="0"/>
              <a:t>PM2)</a:t>
            </a:r>
            <a:endParaRPr lang="en-US" sz="18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18</a:t>
            </a:fld>
            <a:endParaRPr lang="en-US" altLang="ko-KR"/>
          </a:p>
        </p:txBody>
      </p:sp>
    </p:spTree>
    <p:extLst>
      <p:ext uri="{BB962C8B-B14F-4D97-AF65-F5344CB8AC3E}">
        <p14:creationId xmlns:p14="http://schemas.microsoft.com/office/powerpoint/2010/main" val="3884181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1 (Continued)</a:t>
            </a:r>
            <a:endParaRPr lang="en-US" dirty="0"/>
          </a:p>
        </p:txBody>
      </p:sp>
      <p:sp>
        <p:nvSpPr>
          <p:cNvPr id="3" name="Content Placeholder 2"/>
          <p:cNvSpPr>
            <a:spLocks noGrp="1"/>
          </p:cNvSpPr>
          <p:nvPr>
            <p:ph idx="1"/>
          </p:nvPr>
        </p:nvSpPr>
        <p:spPr/>
        <p:txBody>
          <a:bodyPr/>
          <a:lstStyle/>
          <a:p>
            <a:pPr lvl="1"/>
            <a:r>
              <a:rPr lang="en-US" sz="1800" dirty="0" smtClean="0"/>
              <a:t>11-13-0775-00-00ah-CC9-cluase-9-19-2-7-comment-resolution</a:t>
            </a:r>
          </a:p>
          <a:p>
            <a:pPr lvl="2"/>
            <a:r>
              <a:rPr lang="en-GB" sz="1600" dirty="0" smtClean="0"/>
              <a:t>909, 910, 121, 307 (no comments)</a:t>
            </a:r>
          </a:p>
          <a:p>
            <a:pPr lvl="1"/>
            <a:r>
              <a:rPr lang="en-US" sz="1800" dirty="0" smtClean="0"/>
              <a:t>11-13-0776-0</a:t>
            </a:r>
            <a:r>
              <a:rPr lang="en-US" sz="1800" dirty="0" smtClean="0">
                <a:solidFill>
                  <a:srgbClr val="FF0000"/>
                </a:solidFill>
              </a:rPr>
              <a:t>1</a:t>
            </a:r>
            <a:r>
              <a:rPr lang="en-US" sz="1800" dirty="0" smtClean="0"/>
              <a:t>-00ah-CC9-cluase-9-19-4a-1-comment-resolution</a:t>
            </a:r>
            <a:endParaRPr lang="en-GB" sz="1800" dirty="0" smtClean="0"/>
          </a:p>
          <a:p>
            <a:pPr lvl="2"/>
            <a:r>
              <a:rPr lang="en-GB" sz="1400" dirty="0" smtClean="0"/>
              <a:t>593, 594, 854, 908, 911, 249, 165, 122, 46, 853</a:t>
            </a:r>
          </a:p>
          <a:p>
            <a:pPr lvl="2"/>
            <a:endParaRPr lang="en-GB" sz="1400" dirty="0"/>
          </a:p>
          <a:p>
            <a:pPr lvl="2"/>
            <a:endParaRPr lang="en-GB" sz="1400" dirty="0" smtClean="0"/>
          </a:p>
          <a:p>
            <a:r>
              <a:rPr lang="en-GB" sz="1800" dirty="0" smtClean="0"/>
              <a:t>Pre motion passed with unanimous consent</a:t>
            </a:r>
            <a:endParaRPr lang="en-US" sz="1800" dirty="0"/>
          </a:p>
          <a:p>
            <a:pPr lvl="1"/>
            <a:endParaRPr lang="en-GB" dirty="0" smtClean="0"/>
          </a:p>
          <a:p>
            <a:endParaRPr lang="en-GB" dirty="0"/>
          </a:p>
          <a:p>
            <a:endParaRPr lang="en-GB" dirty="0" smtClean="0"/>
          </a:p>
          <a:p>
            <a:pPr marL="857250" lvl="2" indent="0">
              <a:buNone/>
            </a:pPr>
            <a:endParaRPr lang="en-US" dirty="0"/>
          </a:p>
          <a:p>
            <a:pPr lvl="2"/>
            <a:endParaRPr lang="en-US" dirty="0" smtClean="0"/>
          </a:p>
          <a:p>
            <a:pPr lvl="2"/>
            <a:endParaRPr lang="en-US" dirty="0" smtClean="0"/>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981987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July 2013 –Geneva, CH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20</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27</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28</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29</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3</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30</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4</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(1)</a:t>
            </a:r>
            <a:endParaRPr lang="en-US" dirty="0"/>
          </a:p>
        </p:txBody>
      </p:sp>
      <p:sp>
        <p:nvSpPr>
          <p:cNvPr id="3" name="Content Placeholder 2"/>
          <p:cNvSpPr>
            <a:spLocks noGrp="1"/>
          </p:cNvSpPr>
          <p:nvPr>
            <p:ph idx="1"/>
          </p:nvPr>
        </p:nvSpPr>
        <p:spPr>
          <a:xfrm>
            <a:off x="685800" y="1676400"/>
            <a:ext cx="7772400" cy="4648200"/>
          </a:xfrm>
        </p:spPr>
        <p:txBody>
          <a:bodyPr/>
          <a:lstStyle/>
          <a:p>
            <a:r>
              <a:rPr lang="en-US" dirty="0" smtClean="0"/>
              <a:t>MAC, </a:t>
            </a:r>
            <a:r>
              <a:rPr lang="en-US" dirty="0" err="1" smtClean="0"/>
              <a:t>Yongho</a:t>
            </a:r>
            <a:r>
              <a:rPr lang="en-US" dirty="0" smtClean="0"/>
              <a:t> </a:t>
            </a:r>
            <a:r>
              <a:rPr lang="en-US" dirty="0" err="1" smtClean="0"/>
              <a:t>Seok</a:t>
            </a:r>
            <a:endParaRPr lang="en-US" dirty="0" smtClean="0"/>
          </a:p>
          <a:p>
            <a:pPr lvl="1"/>
            <a:r>
              <a:rPr lang="en-US" sz="1400" dirty="0">
                <a:solidFill>
                  <a:srgbClr val="00CC00"/>
                </a:solidFill>
              </a:rPr>
              <a:t>11-13-0769-00-00ah-CC9-clause-10-1-4-3-4-and-8-3-4a-2-1-comment-resolution</a:t>
            </a:r>
          </a:p>
          <a:p>
            <a:pPr lvl="2"/>
            <a:r>
              <a:rPr lang="en-US" sz="1600" dirty="0">
                <a:solidFill>
                  <a:srgbClr val="00CC00"/>
                </a:solidFill>
              </a:rPr>
              <a:t> </a:t>
            </a:r>
            <a:r>
              <a:rPr lang="en-GB" sz="1600" dirty="0">
                <a:solidFill>
                  <a:srgbClr val="00CC00"/>
                </a:solidFill>
              </a:rPr>
              <a:t>763, 921, 902, 105, 901   (No comments)</a:t>
            </a:r>
            <a:endParaRPr lang="en-US" sz="2200" dirty="0">
              <a:solidFill>
                <a:srgbClr val="00CC00"/>
              </a:solidFill>
            </a:endParaRPr>
          </a:p>
          <a:p>
            <a:pPr lvl="1"/>
            <a:r>
              <a:rPr lang="en-US" sz="1600" dirty="0">
                <a:solidFill>
                  <a:srgbClr val="00CC00"/>
                </a:solidFill>
              </a:rPr>
              <a:t>11-13-0770-00-00ah-CC9-clause-10-43b-and-8-4-2-170d-comment-resolution</a:t>
            </a:r>
          </a:p>
          <a:p>
            <a:pPr lvl="2"/>
            <a:r>
              <a:rPr lang="en-GB" sz="1600" dirty="0">
                <a:solidFill>
                  <a:srgbClr val="00CC00"/>
                </a:solidFill>
              </a:rPr>
              <a:t>76, 92, 243, 409, 61 (No comments)</a:t>
            </a:r>
            <a:endParaRPr lang="en-US" sz="2200" dirty="0">
              <a:solidFill>
                <a:srgbClr val="00CC00"/>
              </a:solidFill>
            </a:endParaRPr>
          </a:p>
          <a:p>
            <a:pPr lvl="1"/>
            <a:r>
              <a:rPr lang="en-US" sz="1600" dirty="0">
                <a:solidFill>
                  <a:srgbClr val="00CC00"/>
                </a:solidFill>
              </a:rPr>
              <a:t>11-13-0771-00-00ah-CC9-cluase-9-3-2-8-comment-resolution</a:t>
            </a:r>
          </a:p>
          <a:p>
            <a:pPr lvl="2"/>
            <a:r>
              <a:rPr lang="en-GB" sz="1600" dirty="0">
                <a:solidFill>
                  <a:srgbClr val="00CC00"/>
                </a:solidFill>
              </a:rPr>
              <a:t>665, 663, 664 (No comments)</a:t>
            </a:r>
          </a:p>
          <a:p>
            <a:pPr lvl="1"/>
            <a:r>
              <a:rPr lang="en-US" sz="1600" dirty="0" smtClean="0">
                <a:solidFill>
                  <a:srgbClr val="00CC00"/>
                </a:solidFill>
              </a:rPr>
              <a:t>11-13-0772-00-00ah-CC9-cluase-9-3-6-and-9-32n-comment-resolution</a:t>
            </a:r>
            <a:endParaRPr lang="en-GB" sz="1400" dirty="0">
              <a:solidFill>
                <a:srgbClr val="00CC00"/>
              </a:solidFill>
            </a:endParaRPr>
          </a:p>
          <a:p>
            <a:pPr lvl="2"/>
            <a:r>
              <a:rPr lang="en-GB" sz="1600" dirty="0">
                <a:solidFill>
                  <a:srgbClr val="00CC00"/>
                </a:solidFill>
              </a:rPr>
              <a:t>701, 703, 704, 865, 515, 881, 255 </a:t>
            </a:r>
            <a:r>
              <a:rPr lang="en-GB" sz="1600" dirty="0" smtClean="0">
                <a:solidFill>
                  <a:srgbClr val="00CC00"/>
                </a:solidFill>
              </a:rPr>
              <a:t>(Note: Minor </a:t>
            </a:r>
            <a:r>
              <a:rPr lang="en-GB" sz="1600" dirty="0">
                <a:solidFill>
                  <a:srgbClr val="00CC00"/>
                </a:solidFill>
              </a:rPr>
              <a:t>editorial corrections; will become r1)</a:t>
            </a:r>
          </a:p>
          <a:p>
            <a:pPr lvl="1"/>
            <a:r>
              <a:rPr lang="en-US" sz="1600" dirty="0" smtClean="0">
                <a:solidFill>
                  <a:srgbClr val="00CC00"/>
                </a:solidFill>
              </a:rPr>
              <a:t>11-13-0773-00-00ah-CC9-cluase-9-7-6-6-and-9-19-2-4-comment-resolution</a:t>
            </a:r>
            <a:endParaRPr lang="en-US" sz="1800" dirty="0">
              <a:solidFill>
                <a:srgbClr val="00CC00"/>
              </a:solidFill>
            </a:endParaRPr>
          </a:p>
          <a:p>
            <a:pPr lvl="2"/>
            <a:r>
              <a:rPr lang="en-GB" sz="1600" dirty="0">
                <a:solidFill>
                  <a:srgbClr val="00CC00"/>
                </a:solidFill>
              </a:rPr>
              <a:t>248, 306, 883, 75, 247, 882, 884 </a:t>
            </a:r>
            <a:r>
              <a:rPr lang="en-GB" sz="1600" dirty="0" smtClean="0">
                <a:solidFill>
                  <a:srgbClr val="00CC00"/>
                </a:solidFill>
              </a:rPr>
              <a:t>(Note: Technical </a:t>
            </a:r>
            <a:r>
              <a:rPr lang="en-GB" sz="1600" dirty="0">
                <a:solidFill>
                  <a:srgbClr val="00CC00"/>
                </a:solidFill>
              </a:rPr>
              <a:t>change on 882 will become r1)</a:t>
            </a:r>
          </a:p>
          <a:p>
            <a:pPr lvl="1"/>
            <a:r>
              <a:rPr lang="en-US" sz="1600" dirty="0" smtClean="0">
                <a:solidFill>
                  <a:srgbClr val="FFC000"/>
                </a:solidFill>
              </a:rPr>
              <a:t>11-13-0774-00-00ah-CC9-cluase-9-17b-comment-resolution</a:t>
            </a:r>
            <a:endParaRPr lang="en-US" sz="1600" dirty="0">
              <a:solidFill>
                <a:srgbClr val="FFC000"/>
              </a:solidFill>
            </a:endParaRPr>
          </a:p>
          <a:p>
            <a:pPr lvl="2"/>
            <a:r>
              <a:rPr lang="en-GB" sz="1600" dirty="0">
                <a:solidFill>
                  <a:srgbClr val="00CC00"/>
                </a:solidFill>
              </a:rPr>
              <a:t>414, 965, 964, 269, 907, 77, 120,</a:t>
            </a:r>
            <a:r>
              <a:rPr lang="en-GB" sz="1600" dirty="0"/>
              <a:t> </a:t>
            </a:r>
            <a:r>
              <a:rPr lang="en-GB" sz="1600" strike="sngStrike" dirty="0">
                <a:solidFill>
                  <a:srgbClr val="FF0000"/>
                </a:solidFill>
              </a:rPr>
              <a:t>833</a:t>
            </a:r>
            <a:r>
              <a:rPr lang="en-GB" sz="1600" dirty="0"/>
              <a:t>, </a:t>
            </a:r>
            <a:r>
              <a:rPr lang="en-GB" sz="1600" dirty="0">
                <a:solidFill>
                  <a:srgbClr val="00CC00"/>
                </a:solidFill>
              </a:rPr>
              <a:t>78</a:t>
            </a:r>
            <a:r>
              <a:rPr lang="en-GB" sz="1600" dirty="0"/>
              <a:t> (</a:t>
            </a:r>
            <a:r>
              <a:rPr lang="en-GB" sz="1600" dirty="0">
                <a:solidFill>
                  <a:srgbClr val="FFC000"/>
                </a:solidFill>
              </a:rPr>
              <a:t>833 deferred, </a:t>
            </a:r>
            <a:r>
              <a:rPr lang="en-GB" sz="1600" dirty="0" smtClean="0">
                <a:solidFill>
                  <a:srgbClr val="FFC000"/>
                </a:solidFill>
              </a:rPr>
              <a:t>as indicated in r1</a:t>
            </a:r>
            <a:r>
              <a:rPr lang="en-GB" sz="1600" dirty="0" smtClean="0"/>
              <a:t>)</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02484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1b)</a:t>
            </a:r>
            <a:endParaRPr lang="en-US" dirty="0"/>
          </a:p>
        </p:txBody>
      </p:sp>
      <p:sp>
        <p:nvSpPr>
          <p:cNvPr id="3" name="Content Placeholder 2"/>
          <p:cNvSpPr>
            <a:spLocks noGrp="1"/>
          </p:cNvSpPr>
          <p:nvPr>
            <p:ph idx="1"/>
          </p:nvPr>
        </p:nvSpPr>
        <p:spPr/>
        <p:txBody>
          <a:bodyPr/>
          <a:lstStyle/>
          <a:p>
            <a:pPr lvl="1"/>
            <a:r>
              <a:rPr lang="en-US" sz="1800" dirty="0">
                <a:solidFill>
                  <a:srgbClr val="00CC00"/>
                </a:solidFill>
              </a:rPr>
              <a:t>11-13-0775-00-00ah-CC9-cluase-9-19-2-7-comment-resolution</a:t>
            </a:r>
          </a:p>
          <a:p>
            <a:pPr lvl="2"/>
            <a:r>
              <a:rPr lang="en-GB" sz="1600" dirty="0">
                <a:solidFill>
                  <a:srgbClr val="00CC00"/>
                </a:solidFill>
              </a:rPr>
              <a:t>909, 910, 121, 307 (no comments)</a:t>
            </a:r>
          </a:p>
          <a:p>
            <a:pPr lvl="1"/>
            <a:r>
              <a:rPr lang="en-US" sz="1800" dirty="0" smtClean="0">
                <a:solidFill>
                  <a:srgbClr val="00CC00"/>
                </a:solidFill>
              </a:rPr>
              <a:t>11-13-0776-00-00ah-CC9-cluase-9-19-4a-1-comment-resolution</a:t>
            </a:r>
            <a:endParaRPr lang="en-GB" sz="1800" dirty="0">
              <a:solidFill>
                <a:srgbClr val="00CC00"/>
              </a:solidFill>
            </a:endParaRPr>
          </a:p>
          <a:p>
            <a:pPr lvl="2"/>
            <a:r>
              <a:rPr lang="en-GB" sz="1600" dirty="0">
                <a:solidFill>
                  <a:srgbClr val="00CC00"/>
                </a:solidFill>
              </a:rPr>
              <a:t>593, 594, 854, 908, 911, 249, 165, 122, 46, 853 (Tech Change on 908, will be r1</a:t>
            </a:r>
            <a:r>
              <a:rPr lang="en-GB" sz="1600" dirty="0" smtClean="0">
                <a:solidFill>
                  <a:srgbClr val="00CC00"/>
                </a:solidFill>
              </a:rPr>
              <a:t>)</a:t>
            </a:r>
            <a:endParaRPr lang="en-US" sz="1600" dirty="0" smtClean="0"/>
          </a:p>
          <a:p>
            <a:pPr lvl="1"/>
            <a:r>
              <a:rPr lang="en-US" sz="1800" dirty="0" smtClean="0">
                <a:solidFill>
                  <a:srgbClr val="FFC000"/>
                </a:solidFill>
              </a:rPr>
              <a:t>11-13-0777-00-00ah-CC9-cluase-9-19-4a-2-comment-resolution</a:t>
            </a:r>
            <a:endParaRPr lang="en-US" sz="1800" dirty="0">
              <a:solidFill>
                <a:srgbClr val="FFC000"/>
              </a:solidFill>
            </a:endParaRPr>
          </a:p>
          <a:p>
            <a:pPr lvl="2"/>
            <a:r>
              <a:rPr lang="en-GB" sz="1600" dirty="0">
                <a:solidFill>
                  <a:srgbClr val="FFC000"/>
                </a:solidFill>
              </a:rPr>
              <a:t>596, 48, 602, 309, 49, 215, 309, 595, </a:t>
            </a:r>
            <a:r>
              <a:rPr lang="en-GB" sz="1600" dirty="0" smtClean="0">
                <a:solidFill>
                  <a:srgbClr val="FFC000"/>
                </a:solidFill>
              </a:rPr>
              <a:t>855 (note: Minor editorial, will become r1; discussion pending)</a:t>
            </a:r>
            <a:endParaRPr lang="en-US" sz="1600" dirty="0" smtClean="0">
              <a:solidFill>
                <a:srgbClr val="FFC000"/>
              </a:solidFill>
            </a:endParaRPr>
          </a:p>
          <a:p>
            <a:pPr lvl="1"/>
            <a:r>
              <a:rPr lang="en-US" sz="1600" dirty="0" smtClean="0"/>
              <a:t>11-13-0778-00-00ah-CC9-cluase-9-19-4a-5-comment-resolution</a:t>
            </a:r>
            <a:endParaRPr lang="en-US" sz="1600" dirty="0"/>
          </a:p>
          <a:p>
            <a:pPr lvl="1"/>
            <a:r>
              <a:rPr lang="en-US" sz="1600" dirty="0"/>
              <a:t>11-13-0779-00-00ah-CC9-EDCA-channel-access-comment-resolution</a:t>
            </a:r>
          </a:p>
          <a:p>
            <a:pPr lvl="1"/>
            <a:r>
              <a:rPr lang="en-US" sz="1600" dirty="0"/>
              <a:t>11-13-0780-00-00ah-CC9-miscellaneous-comment-resolution</a:t>
            </a:r>
          </a:p>
          <a:p>
            <a:pPr lvl="1"/>
            <a:r>
              <a:rPr lang="en-US" sz="1600" dirty="0"/>
              <a:t>11-13-0781-00-00ah-CC9-probe-resp-bandwidth-selection-comment-resolution</a:t>
            </a:r>
          </a:p>
          <a:p>
            <a:pPr lvl="1"/>
            <a:r>
              <a:rPr lang="en-US" sz="1600" dirty="0"/>
              <a:t>11-13-0782-00-00ah-CC9-SST-sounding-comment-resolution</a:t>
            </a:r>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6</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2646762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(2)</a:t>
            </a:r>
            <a:endParaRPr lang="en-US" dirty="0"/>
          </a:p>
        </p:txBody>
      </p:sp>
      <p:sp>
        <p:nvSpPr>
          <p:cNvPr id="3" name="Content Placeholder 2"/>
          <p:cNvSpPr>
            <a:spLocks noGrp="1"/>
          </p:cNvSpPr>
          <p:nvPr>
            <p:ph idx="1"/>
          </p:nvPr>
        </p:nvSpPr>
        <p:spPr/>
        <p:txBody>
          <a:bodyPr/>
          <a:lstStyle/>
          <a:p>
            <a:r>
              <a:rPr lang="en-US" dirty="0" smtClean="0"/>
              <a:t>MAC, Minyoung Park</a:t>
            </a:r>
          </a:p>
          <a:p>
            <a:pPr lvl="1"/>
            <a:r>
              <a:rPr lang="en-US" dirty="0"/>
              <a:t>Comment resolutions on </a:t>
            </a:r>
            <a:r>
              <a:rPr lang="en-US" dirty="0" err="1"/>
              <a:t>subclause</a:t>
            </a:r>
            <a:r>
              <a:rPr lang="en-US" dirty="0"/>
              <a:t> 9.32h</a:t>
            </a:r>
          </a:p>
          <a:p>
            <a:pPr lvl="1"/>
            <a:r>
              <a:rPr lang="en-US" dirty="0"/>
              <a:t>11-13-0783-00-00ah</a:t>
            </a:r>
          </a:p>
          <a:p>
            <a:pPr lvl="1"/>
            <a:r>
              <a:rPr lang="en-US" dirty="0"/>
              <a:t>CIDs 58, 107, 916, 917</a:t>
            </a:r>
          </a:p>
          <a:p>
            <a:pPr lvl="1"/>
            <a:endParaRPr lang="en-US" dirty="0"/>
          </a:p>
          <a:p>
            <a:pPr lvl="1"/>
            <a:r>
              <a:rPr lang="en-US" dirty="0"/>
              <a:t>Comment resolution on </a:t>
            </a:r>
            <a:r>
              <a:rPr lang="en-US" dirty="0" err="1"/>
              <a:t>subclause</a:t>
            </a:r>
            <a:r>
              <a:rPr lang="en-US" dirty="0"/>
              <a:t> 9.19.4a.3</a:t>
            </a:r>
          </a:p>
          <a:p>
            <a:pPr lvl="1"/>
            <a:r>
              <a:rPr lang="en-US" dirty="0"/>
              <a:t>11-13-0784-00-00ah</a:t>
            </a:r>
          </a:p>
          <a:p>
            <a:pPr lvl="1"/>
            <a:r>
              <a:rPr lang="en-US" dirty="0"/>
              <a:t>CIDs 123, 366, 966, 967</a:t>
            </a:r>
          </a:p>
          <a:p>
            <a:pPr lvl="1"/>
            <a:endParaRPr lang="en-US" dirty="0"/>
          </a:p>
          <a:p>
            <a:pPr lvl="1"/>
            <a:r>
              <a:rPr lang="en-US" dirty="0"/>
              <a:t>Comment resolution on </a:t>
            </a:r>
            <a:r>
              <a:rPr lang="en-US" dirty="0" err="1"/>
              <a:t>subclause</a:t>
            </a:r>
            <a:r>
              <a:rPr lang="en-US" dirty="0"/>
              <a:t> 10.3.7</a:t>
            </a:r>
          </a:p>
          <a:p>
            <a:pPr lvl="1"/>
            <a:r>
              <a:rPr lang="en-US" dirty="0"/>
              <a:t>11-13-0785-00-00ah</a:t>
            </a:r>
          </a:p>
          <a:p>
            <a:pPr lvl="1"/>
            <a:r>
              <a:rPr lang="en-US" dirty="0"/>
              <a:t>CID 186, 482</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80210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(3)</a:t>
            </a:r>
            <a:endParaRPr lang="en-US" dirty="0"/>
          </a:p>
        </p:txBody>
      </p:sp>
      <p:sp>
        <p:nvSpPr>
          <p:cNvPr id="3" name="Content Placeholder 2"/>
          <p:cNvSpPr>
            <a:spLocks noGrp="1"/>
          </p:cNvSpPr>
          <p:nvPr>
            <p:ph idx="1"/>
          </p:nvPr>
        </p:nvSpPr>
        <p:spPr/>
        <p:txBody>
          <a:bodyPr/>
          <a:lstStyle/>
          <a:p>
            <a:r>
              <a:rPr lang="en-US" dirty="0" smtClean="0"/>
              <a:t>MAC, Hongyuan Zhang</a:t>
            </a:r>
          </a:p>
          <a:p>
            <a:pPr lvl="1"/>
            <a:r>
              <a:rPr lang="en-US" b="0" dirty="0"/>
              <a:t>11-13-0716-00-00ah-d01-MIMO-Control-Field-comment-resolutions</a:t>
            </a:r>
          </a:p>
          <a:p>
            <a:pPr lvl="1"/>
            <a:r>
              <a:rPr lang="en-US" b="0" dirty="0"/>
              <a:t>For MAC CIDs 106, 359, 830—i.e. for 8.4.1.47.</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7576722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(4)</a:t>
            </a:r>
            <a:endParaRPr lang="en-US" dirty="0"/>
          </a:p>
        </p:txBody>
      </p:sp>
      <p:sp>
        <p:nvSpPr>
          <p:cNvPr id="3" name="Content Placeholder 2"/>
          <p:cNvSpPr>
            <a:spLocks noGrp="1"/>
          </p:cNvSpPr>
          <p:nvPr>
            <p:ph idx="1"/>
          </p:nvPr>
        </p:nvSpPr>
        <p:spPr/>
        <p:txBody>
          <a:bodyPr/>
          <a:lstStyle/>
          <a:p>
            <a:r>
              <a:rPr lang="en-US" dirty="0" smtClean="0"/>
              <a:t>MAC, </a:t>
            </a:r>
            <a:r>
              <a:rPr lang="en-US" dirty="0" err="1" smtClean="0"/>
              <a:t>Younghoon</a:t>
            </a:r>
            <a:r>
              <a:rPr lang="en-US" dirty="0" smtClean="0"/>
              <a:t> Kwon</a:t>
            </a:r>
          </a:p>
          <a:p>
            <a:pPr lvl="1"/>
            <a:r>
              <a:rPr lang="en-US" sz="1400" dirty="0"/>
              <a:t>Doc. Number: 808</a:t>
            </a:r>
          </a:p>
          <a:p>
            <a:pPr lvl="1"/>
            <a:r>
              <a:rPr lang="en-US" sz="1400" dirty="0"/>
              <a:t>Title: cc09 comment resolution for clause 8.3.4a.1.2</a:t>
            </a:r>
          </a:p>
          <a:p>
            <a:pPr lvl="1"/>
            <a:r>
              <a:rPr lang="en-US" sz="1400" dirty="0"/>
              <a:t>Addressing CIDs: 104, 223, 899 (MAC)</a:t>
            </a:r>
          </a:p>
          <a:p>
            <a:pPr lvl="1"/>
            <a:endParaRPr lang="en-US" sz="1400" dirty="0"/>
          </a:p>
          <a:p>
            <a:pPr lvl="1"/>
            <a:r>
              <a:rPr lang="en-US" sz="1400" dirty="0"/>
              <a:t>Doc. Number: 809</a:t>
            </a:r>
          </a:p>
          <a:p>
            <a:pPr lvl="1"/>
            <a:r>
              <a:rPr lang="en-US" sz="1400" dirty="0"/>
              <a:t>Title: cc09 comment resolution for clause 9.19.4a.6</a:t>
            </a:r>
          </a:p>
          <a:p>
            <a:pPr lvl="1"/>
            <a:r>
              <a:rPr lang="en-US" sz="1400" dirty="0"/>
              <a:t>Addressing CIDs: 52, 557, 788 (MAC)</a:t>
            </a:r>
          </a:p>
          <a:p>
            <a:pPr lvl="1"/>
            <a:endParaRPr lang="en-US" sz="1400" dirty="0"/>
          </a:p>
          <a:p>
            <a:pPr lvl="1"/>
            <a:r>
              <a:rPr lang="en-US" sz="1400" dirty="0"/>
              <a:t>Doc. Number: 810</a:t>
            </a:r>
          </a:p>
          <a:p>
            <a:pPr lvl="1"/>
            <a:r>
              <a:rPr lang="en-US" sz="1400" dirty="0"/>
              <a:t>Title: cc09 comment resolution for clause 9.32n.3.2</a:t>
            </a:r>
          </a:p>
          <a:p>
            <a:pPr lvl="1"/>
            <a:r>
              <a:rPr lang="en-US" sz="1400" dirty="0"/>
              <a:t>Addressing CIDs: 513, 514, 714, 715 (MAC)</a:t>
            </a:r>
          </a:p>
          <a:p>
            <a:pPr lvl="1"/>
            <a:endParaRPr lang="en-US" sz="1400" dirty="0"/>
          </a:p>
          <a:p>
            <a:pPr lvl="1"/>
            <a:r>
              <a:rPr lang="en-US" sz="1400" dirty="0"/>
              <a:t>Doc. Number: 811</a:t>
            </a:r>
          </a:p>
          <a:p>
            <a:pPr lvl="1"/>
            <a:r>
              <a:rPr lang="en-US" sz="1400" dirty="0"/>
              <a:t>Title: cc09 comment resolution for CID 520</a:t>
            </a:r>
          </a:p>
          <a:p>
            <a:pPr lvl="1"/>
            <a:r>
              <a:rPr lang="en-US" sz="1400" dirty="0"/>
              <a:t>Addressing CID: 520 (MAC)</a:t>
            </a:r>
            <a:endParaRPr lang="en-US" dirty="0"/>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619344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21166</TotalTime>
  <Words>2281</Words>
  <Application>Microsoft Office PowerPoint</Application>
  <PresentationFormat>On-screen Show (4:3)</PresentationFormat>
  <Paragraphs>410</Paragraphs>
  <Slides>31</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802-11-Submission</vt:lpstr>
      <vt:lpstr>Microsoft Word 97 - 2003 Document</vt:lpstr>
      <vt:lpstr>TGah MAC Ad Hoc Agenda and Report</vt:lpstr>
      <vt:lpstr>PowerPoint Presentation</vt:lpstr>
      <vt:lpstr>Submissions and notes</vt:lpstr>
      <vt:lpstr>Interpretive guide</vt:lpstr>
      <vt:lpstr>Submissions for Comment Resolution (1)</vt:lpstr>
      <vt:lpstr>Submissions for Comment Resolution (1b)</vt:lpstr>
      <vt:lpstr>Submissions for Comment Resolution (2)</vt:lpstr>
      <vt:lpstr>Submissions for Comment Resolution (3)</vt:lpstr>
      <vt:lpstr>Submissions for Comment Resolution (4)</vt:lpstr>
      <vt:lpstr>Submissions for Comment Resolution (5)</vt:lpstr>
      <vt:lpstr>Submissions for Comment Resolution (6)</vt:lpstr>
      <vt:lpstr>Submissions for Comment Resolution (7)</vt:lpstr>
      <vt:lpstr>Submissions for Comment Resolution (8)</vt:lpstr>
      <vt:lpstr>Submissions for Comment Resolution (9)</vt:lpstr>
      <vt:lpstr>MAC ad hoc Straw Polls</vt:lpstr>
      <vt:lpstr>Straw Poll 1</vt:lpstr>
      <vt:lpstr>MAC ad hoc Pre-Motions to be brought for vote in TGah task group</vt:lpstr>
      <vt:lpstr>Pre-Motion 1</vt:lpstr>
      <vt:lpstr>Pre-Motion 1 (Continued)</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626</cp:revision>
  <cp:lastPrinted>1998-02-10T13:28:06Z</cp:lastPrinted>
  <dcterms:created xsi:type="dcterms:W3CDTF">2008-05-05T19:43:32Z</dcterms:created>
  <dcterms:modified xsi:type="dcterms:W3CDTF">2013-07-15T16:08:22Z</dcterms:modified>
</cp:coreProperties>
</file>