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333" r:id="rId3"/>
    <p:sldId id="281" r:id="rId4"/>
    <p:sldId id="282" r:id="rId5"/>
    <p:sldId id="389" r:id="rId6"/>
    <p:sldId id="390" r:id="rId7"/>
    <p:sldId id="391" r:id="rId8"/>
    <p:sldId id="392" r:id="rId9"/>
    <p:sldId id="393" r:id="rId10"/>
    <p:sldId id="394" r:id="rId11"/>
    <p:sldId id="395" r:id="rId12"/>
    <p:sldId id="396" r:id="rId13"/>
    <p:sldId id="388" r:id="rId14"/>
    <p:sldId id="365" r:id="rId15"/>
    <p:sldId id="384" r:id="rId16"/>
    <p:sldId id="287" r:id="rId17"/>
    <p:sldId id="335" r:id="rId18"/>
    <p:sldId id="270" r:id="rId19"/>
    <p:sldId id="361" r:id="rId20"/>
    <p:sldId id="336" r:id="rId21"/>
    <p:sldId id="337" r:id="rId22"/>
    <p:sldId id="338" r:id="rId23"/>
    <p:sldId id="339" r:id="rId24"/>
    <p:sldId id="340" r:id="rId25"/>
    <p:sldId id="355" r:id="rId26"/>
    <p:sldId id="356" r:id="rId27"/>
    <p:sldId id="357" r:id="rId28"/>
    <p:sldId id="385" r:id="rId29"/>
    <p:sldId id="386"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72" d="100"/>
          <a:sy n="72" d="100"/>
        </p:scale>
        <p:origin x="-49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25</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26</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27</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18</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802.11-13/0797r0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2013-14-07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3332660253"/>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746" name="Document" r:id="rId4" imgW="8190894" imgH="3374625" progId="Word.Document.8">
                  <p:embed/>
                </p:oleObj>
              </mc:Choice>
              <mc:Fallback>
                <p:oleObj name="Document" r:id="rId4" imgW="8190894" imgH="3374625"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(6)</a:t>
            </a:r>
            <a:endParaRPr lang="en-US" dirty="0"/>
          </a:p>
        </p:txBody>
      </p:sp>
      <p:sp>
        <p:nvSpPr>
          <p:cNvPr id="3" name="Content Placeholder 2"/>
          <p:cNvSpPr>
            <a:spLocks noGrp="1"/>
          </p:cNvSpPr>
          <p:nvPr>
            <p:ph idx="1"/>
          </p:nvPr>
        </p:nvSpPr>
        <p:spPr/>
        <p:txBody>
          <a:bodyPr/>
          <a:lstStyle/>
          <a:p>
            <a:r>
              <a:rPr lang="en-US" dirty="0" smtClean="0"/>
              <a:t>MAC, Wang 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70836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(7)</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a:t>11-13-0823-00-00ah-CC9-Resolution-CIDs-74+562+914+915</a:t>
            </a:r>
          </a:p>
          <a:p>
            <a:r>
              <a:rPr lang="en-US" sz="1400" dirty="0"/>
              <a:t>11-13-0824-00-00ah-CC9-Resolution-CIDs-12+560+561+563</a:t>
            </a:r>
          </a:p>
          <a:p>
            <a:r>
              <a:rPr lang="en-US" sz="1400" dirty="0"/>
              <a:t>11-13-0825-00-00ah-CC9-Resolution-CIDs-27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40575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(8)</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2494456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not </a:t>
            </a:r>
            <a:r>
              <a:rPr lang="en-US" dirty="0"/>
              <a:t>f</a:t>
            </a:r>
            <a:r>
              <a:rPr lang="en-US" dirty="0" smtClean="0"/>
              <a:t>or </a:t>
            </a:r>
            <a:r>
              <a:rPr lang="en-US" dirty="0"/>
              <a:t>Comment Resolution</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571689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Text - Template</a:t>
            </a:r>
          </a:p>
          <a:p>
            <a:pPr marL="0" indent="0">
              <a:buNone/>
            </a:pPr>
            <a:endParaRPr lang="en-US" dirty="0" smtClean="0"/>
          </a:p>
          <a:p>
            <a:pPr marL="0" indent="0">
              <a:buNone/>
            </a:pPr>
            <a:endParaRPr lang="en-US" dirty="0"/>
          </a:p>
          <a:p>
            <a:r>
              <a:rPr lang="en-US" sz="1800" dirty="0" smtClean="0"/>
              <a:t>Y:</a:t>
            </a:r>
          </a:p>
          <a:p>
            <a:r>
              <a:rPr lang="en-US" sz="1800" dirty="0" smtClean="0"/>
              <a:t>N:</a:t>
            </a:r>
          </a:p>
          <a:p>
            <a:r>
              <a:rPr lang="en-US" sz="1800" dirty="0" smtClean="0"/>
              <a:t>A:</a:t>
            </a:r>
          </a:p>
          <a:p>
            <a:r>
              <a:rPr lang="en-US" sz="1800" dirty="0" smtClean="0"/>
              <a:t>Result:</a:t>
            </a:r>
          </a:p>
          <a:p>
            <a:endParaRPr lang="en-US" sz="1800" dirty="0"/>
          </a:p>
          <a:p>
            <a:endParaRPr lang="en-US" sz="1800" dirty="0" smtClean="0"/>
          </a:p>
          <a:p>
            <a:endParaRPr lang="en-US" sz="1800" dirty="0"/>
          </a:p>
          <a:p>
            <a:endParaRPr lang="en-US" sz="1800" dirty="0" smtClean="0"/>
          </a:p>
          <a:p>
            <a:r>
              <a:rPr lang="en-US" sz="1800" dirty="0"/>
              <a:t>(Session: AM/PM N)</a:t>
            </a:r>
          </a:p>
          <a:p>
            <a:endParaRPr lang="en-US" sz="18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18</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 [see ].</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25</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26</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27</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(1)</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600" dirty="0"/>
              <a:t>11-13-0769-00-00ah-CC9-clause-10-1-4-3-4-and-8-3-4a-2-1-comment-resolution</a:t>
            </a:r>
            <a:br>
              <a:rPr lang="en-US" sz="1600" dirty="0"/>
            </a:br>
            <a:r>
              <a:rPr lang="en-US" sz="1600" dirty="0"/>
              <a:t>11-13-0770-00-00ah-CC9-clause-10-43b-and-8-4-2-170d-comment-resolution</a:t>
            </a:r>
            <a:br>
              <a:rPr lang="en-US" sz="1600" dirty="0"/>
            </a:br>
            <a:r>
              <a:rPr lang="en-US" sz="1600" dirty="0"/>
              <a:t>11-13-0771-00-00ah-CC9-cluase-9-3-2-8-comment-resolution</a:t>
            </a:r>
            <a:br>
              <a:rPr lang="en-US" sz="1600" dirty="0"/>
            </a:br>
            <a:r>
              <a:rPr lang="en-US" sz="1600" dirty="0"/>
              <a:t>11-13-0772-00-00ah-CC9-cluase-9-3-6-and-9-32n-comment-resolution</a:t>
            </a:r>
            <a:br>
              <a:rPr lang="en-US" sz="1600" dirty="0"/>
            </a:br>
            <a:r>
              <a:rPr lang="en-US" sz="1600" dirty="0"/>
              <a:t>11-13-0773-00-00ah-CC9-cluase-9-7-6-6-and-9-19-2-4-comment-resolution</a:t>
            </a:r>
            <a:br>
              <a:rPr lang="en-US" sz="1600" dirty="0"/>
            </a:br>
            <a:r>
              <a:rPr lang="en-US" sz="1600" dirty="0"/>
              <a:t>11-13-0774-00-00ah-CC9-cluase-9-17b-comment-resolution</a:t>
            </a:r>
            <a:br>
              <a:rPr lang="en-US" sz="1600" dirty="0"/>
            </a:br>
            <a:r>
              <a:rPr lang="en-US" sz="1600" dirty="0"/>
              <a:t>11-13-0775-00-00ah-CC9-cluase-9-19-2-7-comment-resolution</a:t>
            </a:r>
            <a:br>
              <a:rPr lang="en-US" sz="1600" dirty="0"/>
            </a:br>
            <a:r>
              <a:rPr lang="en-US" sz="1600" dirty="0"/>
              <a:t>11-13-0776-00-00ah-CC9-cluase-9-19-4a-1-comment-resolution</a:t>
            </a:r>
            <a:br>
              <a:rPr lang="en-US" sz="1600" dirty="0"/>
            </a:br>
            <a:r>
              <a:rPr lang="en-US" sz="1600" dirty="0"/>
              <a:t>11-13-0777-00-00ah-CC9-cluase-9-19-4a-2-comment-resolution</a:t>
            </a:r>
            <a:br>
              <a:rPr lang="en-US" sz="1600" dirty="0"/>
            </a:br>
            <a:r>
              <a:rPr lang="en-US" sz="1600" dirty="0"/>
              <a:t>11-13-0778-00-00ah-CC9-cluase-9-19-4a-5-comment-resolution</a:t>
            </a:r>
            <a:br>
              <a:rPr lang="en-US" sz="1600" dirty="0"/>
            </a:br>
            <a:r>
              <a:rPr lang="en-US" sz="1600" dirty="0"/>
              <a:t>11-13-0779-00-00ah-CC9-EDCA-channel-access-comment-resolution</a:t>
            </a:r>
            <a:br>
              <a:rPr lang="en-US" sz="1600" dirty="0"/>
            </a:br>
            <a:r>
              <a:rPr lang="en-US" sz="1600" dirty="0"/>
              <a:t>11-13-0780-00-00ah-CC9-miscellaneous-comment-resolution</a:t>
            </a:r>
            <a:br>
              <a:rPr lang="en-US" sz="1600" dirty="0"/>
            </a:br>
            <a:r>
              <a:rPr lang="en-US" sz="1600" dirty="0" smtClean="0"/>
              <a:t>11-13-0781-00-00ah-CC9-probe-resp-bandwidth-selection-comment-resolution</a:t>
            </a:r>
            <a:r>
              <a:rPr lang="en-US" sz="1600" dirty="0"/>
              <a:t/>
            </a:r>
            <a:br>
              <a:rPr lang="en-US" sz="1600" dirty="0"/>
            </a:br>
            <a:r>
              <a:rPr lang="en-US" sz="1600" dirty="0"/>
              <a:t>11-13-0782-00-00ah-CC9-SST-sounding-comment-resolution</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02484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(2)</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t>Comment resolutions on </a:t>
            </a:r>
            <a:r>
              <a:rPr lang="en-US" dirty="0" err="1"/>
              <a:t>subclause</a:t>
            </a:r>
            <a:r>
              <a:rPr lang="en-US" dirty="0"/>
              <a:t> 9.32h</a:t>
            </a:r>
          </a:p>
          <a:p>
            <a:pPr lvl="1"/>
            <a:r>
              <a:rPr lang="en-US" dirty="0"/>
              <a:t>11-13-0783-00-00ah</a:t>
            </a:r>
          </a:p>
          <a:p>
            <a:pPr lvl="1"/>
            <a:r>
              <a:rPr lang="en-US" dirty="0"/>
              <a:t>CIDs 58, 107, 916, 917</a:t>
            </a:r>
          </a:p>
          <a:p>
            <a:pPr lvl="1"/>
            <a:endParaRPr lang="en-US" dirty="0"/>
          </a:p>
          <a:p>
            <a:pPr lvl="1"/>
            <a:r>
              <a:rPr lang="en-US" dirty="0"/>
              <a:t>Comment resolution on </a:t>
            </a:r>
            <a:r>
              <a:rPr lang="en-US" dirty="0" err="1"/>
              <a:t>subclause</a:t>
            </a:r>
            <a:r>
              <a:rPr lang="en-US" dirty="0"/>
              <a:t> 9.19.4a.3</a:t>
            </a:r>
          </a:p>
          <a:p>
            <a:pPr lvl="1"/>
            <a:r>
              <a:rPr lang="en-US" dirty="0"/>
              <a:t>11-13-0784-00-00ah</a:t>
            </a:r>
          </a:p>
          <a:p>
            <a:pPr lvl="1"/>
            <a:r>
              <a:rPr lang="en-US" dirty="0"/>
              <a:t>CIDs 123, 366, 966, 967</a:t>
            </a:r>
          </a:p>
          <a:p>
            <a:pPr lvl="1"/>
            <a:endParaRPr lang="en-US" dirty="0"/>
          </a:p>
          <a:p>
            <a:pPr lvl="1"/>
            <a:r>
              <a:rPr lang="en-US" dirty="0"/>
              <a:t>Comment resolution on </a:t>
            </a:r>
            <a:r>
              <a:rPr lang="en-US" dirty="0" err="1"/>
              <a:t>subclause</a:t>
            </a:r>
            <a:r>
              <a:rPr lang="en-US" dirty="0"/>
              <a:t> 10.3.7</a:t>
            </a:r>
          </a:p>
          <a:p>
            <a:pPr lvl="1"/>
            <a:r>
              <a:rPr lang="en-US" dirty="0"/>
              <a:t>11-13-0785-00-00ah</a:t>
            </a:r>
          </a:p>
          <a:p>
            <a:pPr lvl="1"/>
            <a:r>
              <a:rPr lang="en-US" dirty="0"/>
              <a:t>CID 186, 482</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180210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(3)</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474296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(4)</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757672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(5)</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Younghoon</a:t>
            </a:r>
            <a:r>
              <a:rPr lang="en-US" dirty="0" smtClean="0"/>
              <a:t> 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61934417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21002</TotalTime>
  <Words>1895</Words>
  <Application>Microsoft Office PowerPoint</Application>
  <PresentationFormat>On-screen Show (4:3)</PresentationFormat>
  <Paragraphs>350</Paragraphs>
  <Slides>29</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802-11-Submission</vt:lpstr>
      <vt:lpstr>Document</vt:lpstr>
      <vt:lpstr>TGah MAC Ad Hoc Agenda and Report</vt:lpstr>
      <vt:lpstr>PowerPoint Presentation</vt:lpstr>
      <vt:lpstr>Submissions and notes</vt:lpstr>
      <vt:lpstr>Interpretive guide</vt:lpstr>
      <vt:lpstr>Submissions for Comment Resolution (1)</vt:lpstr>
      <vt:lpstr>Submissions for Comment Resolution (2)</vt:lpstr>
      <vt:lpstr>Submissions for Comment Resolution (3)</vt:lpstr>
      <vt:lpstr>Submissions for Comment Resolution (4)</vt:lpstr>
      <vt:lpstr>Submissions for Comment Resolution (5)</vt:lpstr>
      <vt:lpstr>Submissions for Comment Resolution (6)</vt:lpstr>
      <vt:lpstr>Submissions for Comment Resolution (7)</vt:lpstr>
      <vt:lpstr>Submissions for Comment Resolution (8)</vt:lpstr>
      <vt:lpstr>Submissions not for Comment Resolution</vt:lpstr>
      <vt:lpstr>MAC ad hoc Straw Polls</vt:lpstr>
      <vt:lpstr>Straw Poll 1</vt:lpstr>
      <vt:lpstr>MAC ad hoc Pre-Motions to be brought for vote in TGah task group</vt:lpstr>
      <vt:lpstr>Pre-Motion 1</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585</cp:revision>
  <cp:lastPrinted>1998-02-10T13:28:06Z</cp:lastPrinted>
  <dcterms:created xsi:type="dcterms:W3CDTF">2008-05-05T19:43:32Z</dcterms:created>
  <dcterms:modified xsi:type="dcterms:W3CDTF">2013-07-15T13:23:50Z</dcterms:modified>
</cp:coreProperties>
</file>