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87" r:id="rId3"/>
    <p:sldId id="388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6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802.11-13/0760r0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802.11-13/0760r0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802.11-13/0760r0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802.11-13/0760r0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  <a:endParaRPr lang="en-GB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802.11-13/0760r0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  <a:endParaRPr lang="en-GB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802.11-13/0760r0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3/IEEE_802.11_HEW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ndards.ieee.org/news/2013/IEEE_802.11_TG.html" TargetMode="External"/><Relationship Id="rId4" Type="http://schemas.openxmlformats.org/officeDocument/2006/relationships/hyperlink" Target="http://standards.ieee.org/news/2013/ieee_802.11AK_glk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July</a:t>
            </a:r>
            <a:r>
              <a:rPr lang="en-GB" dirty="0" smtClean="0"/>
              <a:t> </a:t>
            </a:r>
            <a:r>
              <a:rPr lang="en-GB" dirty="0" smtClean="0"/>
              <a:t>2013 </a:t>
            </a:r>
            <a:r>
              <a:rPr lang="en-GB" dirty="0" smtClean="0"/>
              <a:t>Publicity</a:t>
            </a:r>
            <a:endParaRPr lang="en-GB" dirty="0" smtClean="0"/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2013-07-15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0488"/>
              </p:ext>
            </p:extLst>
          </p:nvPr>
        </p:nvGraphicFramePr>
        <p:xfrm>
          <a:off x="520700" y="2271713"/>
          <a:ext cx="7807325" cy="22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1713"/>
                        <a:ext cx="7807325" cy="221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153400" cy="5832648"/>
          </a:xfrm>
          <a:noFill/>
        </p:spPr>
        <p:txBody>
          <a:bodyPr/>
          <a:lstStyle/>
          <a:p>
            <a:r>
              <a:rPr lang="en-GB" sz="3200" dirty="0" smtClean="0"/>
              <a:t>IEEE 802.11 Press Releases</a:t>
            </a:r>
          </a:p>
          <a:p>
            <a:pPr lvl="1"/>
            <a:r>
              <a:rPr lang="en-US" sz="2800" dirty="0" smtClean="0"/>
              <a:t>Previously generated for published amendments</a:t>
            </a:r>
          </a:p>
          <a:p>
            <a:pPr lvl="1"/>
            <a:r>
              <a:rPr lang="en-US" sz="2800" dirty="0" smtClean="0"/>
              <a:t>Additionally required by IEEE for creation of new projects, as a “call for interest</a:t>
            </a:r>
            <a:r>
              <a:rPr lang="en-US" sz="2800" dirty="0" smtClean="0"/>
              <a:t>”.</a:t>
            </a:r>
            <a:endParaRPr lang="en-US" sz="2800" dirty="0" smtClean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153400" cy="5832648"/>
          </a:xfrm>
          <a:noFill/>
        </p:spPr>
        <p:txBody>
          <a:bodyPr/>
          <a:lstStyle/>
          <a:p>
            <a:r>
              <a:rPr lang="en-US" sz="3200" dirty="0" smtClean="0"/>
              <a:t>Published </a:t>
            </a:r>
            <a:r>
              <a:rPr lang="en-US" sz="3200" dirty="0" smtClean="0"/>
              <a:t>Press Releases – 11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July 2013</a:t>
            </a:r>
            <a:endParaRPr lang="en-US" sz="2800" dirty="0" smtClean="0"/>
          </a:p>
          <a:p>
            <a:r>
              <a:rPr lang="en-US" sz="3200" dirty="0" smtClean="0"/>
              <a:t>HEW </a:t>
            </a:r>
            <a:r>
              <a:rPr lang="en-US" sz="3200" dirty="0" smtClean="0"/>
              <a:t>SG</a:t>
            </a:r>
          </a:p>
          <a:p>
            <a:pPr lvl="1"/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standards.ieee.org/news/2013/IEEE_802.11_HEW.html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3200" dirty="0" smtClean="0"/>
              <a:t>GLK </a:t>
            </a:r>
            <a:r>
              <a:rPr lang="en-US" sz="3200" dirty="0" smtClean="0"/>
              <a:t>TG </a:t>
            </a:r>
            <a:r>
              <a:rPr lang="en-US" sz="3200" dirty="0" smtClean="0"/>
              <a:t>(</a:t>
            </a:r>
            <a:r>
              <a:rPr lang="en-US" sz="3200" dirty="0" err="1" smtClean="0"/>
              <a:t>TGak</a:t>
            </a:r>
            <a:r>
              <a:rPr lang="en-US" sz="3200" dirty="0" smtClean="0"/>
              <a:t>)</a:t>
            </a:r>
          </a:p>
          <a:p>
            <a:pPr lvl="1"/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standards.ieee.org/news/2013/ieee_802.11AK_glk.html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3200" dirty="0" smtClean="0"/>
              <a:t>PAD </a:t>
            </a:r>
            <a:r>
              <a:rPr lang="en-US" sz="3200" dirty="0" smtClean="0"/>
              <a:t>TG </a:t>
            </a:r>
            <a:r>
              <a:rPr lang="en-US" sz="3200" dirty="0" smtClean="0"/>
              <a:t>(</a:t>
            </a:r>
            <a:r>
              <a:rPr lang="en-US" sz="3200" dirty="0" err="1" smtClean="0"/>
              <a:t>TGaq</a:t>
            </a:r>
            <a:r>
              <a:rPr lang="en-US" sz="3200" dirty="0" smtClean="0"/>
              <a:t>)</a:t>
            </a:r>
          </a:p>
          <a:p>
            <a:pPr lvl="1"/>
            <a:r>
              <a:rPr lang="en-GB" sz="2800" dirty="0">
                <a:hlinkClick r:id="rId5"/>
              </a:rPr>
              <a:t>http://</a:t>
            </a:r>
            <a:r>
              <a:rPr lang="en-GB" sz="2800" dirty="0" smtClean="0">
                <a:hlinkClick r:id="rId5"/>
              </a:rPr>
              <a:t>standards.ieee.org/news/2013/IEEE_802.11_TG.html</a:t>
            </a:r>
            <a:r>
              <a:rPr lang="en-GB" sz="2800" dirty="0" smtClean="0"/>
              <a:t> </a:t>
            </a:r>
            <a:endParaRPr lang="en-GB" sz="2800" dirty="0" smtClean="0"/>
          </a:p>
          <a:p>
            <a:pPr lvl="1"/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3112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13042</TotalTime>
  <Words>122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July 2013 Publicity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719</cp:revision>
  <cp:lastPrinted>1998-02-10T13:28:06Z</cp:lastPrinted>
  <dcterms:created xsi:type="dcterms:W3CDTF">2004-12-02T14:01:45Z</dcterms:created>
  <dcterms:modified xsi:type="dcterms:W3CDTF">2013-07-12T07:26:40Z</dcterms:modified>
</cp:coreProperties>
</file>