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31" r:id="rId2"/>
    <p:sldId id="387" r:id="rId3"/>
    <p:sldId id="388" r:id="rId4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6" y="-7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738" y="2868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doc.: IEEE 802.11-13/0760r0</a:t>
            </a: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82708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D3B26120-23EC-43A8-B4B9-C333ACA135C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GB"/>
              <a:t>Submission</a:t>
            </a:r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80915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doc.: IEEE 802.11-13/0760r0</a:t>
            </a:r>
            <a:endParaRPr lang="en-GB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GB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Page </a:t>
            </a:r>
            <a:fld id="{4F11A88D-B3EC-4CB1-9DCC-1B0A5A3C268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308128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802.11-13/0760r0</a:t>
            </a:r>
            <a:endParaRPr lang="en-GB" sz="14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July 2013</a:t>
            </a:r>
            <a:endParaRPr lang="en-GB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Blackberry</a:t>
            </a:r>
            <a:endParaRPr lang="en-GB" dirty="0" smtClean="0"/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Page </a:t>
            </a:r>
            <a:fld id="{AAF87627-7236-4E2D-A424-50C37E5DC3A3}" type="slidenum">
              <a:rPr lang="en-GB" smtClean="0"/>
              <a:pPr/>
              <a:t>1</a:t>
            </a:fld>
            <a:endParaRPr lang="en-GB" dirty="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802.11-13/0760r0</a:t>
            </a:r>
            <a:endParaRPr lang="en-GB" sz="140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July 2013</a:t>
            </a:r>
            <a:endParaRPr lang="en-GB" sz="1400" smtClean="0"/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Blackberry</a:t>
            </a:r>
            <a:endParaRPr lang="en-GB" smtClean="0"/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13A6E441-A544-4AAC-A083-E2E0319E2BD2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30" tIns="46028" rIns="95230" bIns="46028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802.11-13/0760r0</a:t>
            </a:r>
            <a:endParaRPr lang="en-GB" sz="140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July 2013</a:t>
            </a:r>
            <a:endParaRPr lang="en-GB" sz="1400" smtClean="0"/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Blackberry</a:t>
            </a:r>
            <a:endParaRPr lang="en-GB" smtClean="0"/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13A6E441-A544-4AAC-A083-E2E0319E2BD2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30" tIns="46028" rIns="95230" bIns="46028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7A0BAE30-D791-49BB-9DB0-04565FCDBC7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662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9E853F99-08D7-4904-95AE-836989DD3AA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6083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7F882F59-095A-44FC-B282-ED5C86B85AC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9463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993D86E-B9AF-468E-8C4F-EAA1CCFEC92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6009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FE0D0FEB-7F29-4E1B-A35C-999600ADDE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721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A4FF0BC-D11A-435F-8C6F-20826A38366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7741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5EBE90FA-3426-4881-AFF3-94A249C3CB4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5289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0004F0F7-F22E-495F-ACDC-46D134AB245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386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FF12A31-55C2-40D7-B753-4A10BE9C10B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0290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4B96E43-40F3-42B8-A1F5-889020FA2D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672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87A555A2-766A-48B8-B023-208403A48E6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21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July 2013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smtClean="0"/>
              <a:t>Stephen McCann, Blackberry</a:t>
            </a: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Slide </a:t>
            </a:r>
            <a:fld id="{2108C324-DA40-4202-A395-1A850B1EAEF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GB" sz="1800" b="1" dirty="0"/>
              <a:t>doc.: IEEE </a:t>
            </a:r>
            <a:r>
              <a:rPr lang="en-GB" sz="1800" b="1" dirty="0" smtClean="0"/>
              <a:t>802.11-13/0760r0</a:t>
            </a:r>
            <a:endParaRPr lang="en-GB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news/2013/IEEE_802.11_HEW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standards.ieee.org/news/2013/IEEE_802.11_TG.html" TargetMode="External"/><Relationship Id="rId4" Type="http://schemas.openxmlformats.org/officeDocument/2006/relationships/hyperlink" Target="http://standards.ieee.org/news/2013/ieee_802.11AK_glk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GB" sz="1800" dirty="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Stephen McCann, Blackberry</a:t>
            </a:r>
            <a:endParaRPr lang="en-GB" dirty="0" smtClean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Slide </a:t>
            </a:r>
            <a:fld id="{C5F46F32-1172-4393-8AC5-9CE0B376E942}" type="slidenum">
              <a:rPr lang="en-GB" smtClean="0"/>
              <a:pPr/>
              <a:t>1</a:t>
            </a:fld>
            <a:endParaRPr lang="en-GB" dirty="0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smtClean="0"/>
              <a:t>July</a:t>
            </a:r>
            <a:r>
              <a:rPr lang="en-GB" dirty="0" smtClean="0"/>
              <a:t> </a:t>
            </a:r>
            <a:r>
              <a:rPr lang="en-GB" dirty="0" smtClean="0"/>
              <a:t>2013 </a:t>
            </a:r>
            <a:r>
              <a:rPr lang="en-GB" dirty="0" smtClean="0"/>
              <a:t>Publicity</a:t>
            </a:r>
            <a:endParaRPr lang="en-GB" dirty="0" smtClean="0"/>
          </a:p>
        </p:txBody>
      </p:sp>
      <p:sp>
        <p:nvSpPr>
          <p:cNvPr id="205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</a:t>
            </a:r>
            <a:r>
              <a:rPr lang="en-GB" sz="2000" b="0" dirty="0" smtClean="0"/>
              <a:t>2013-07-15</a:t>
            </a:r>
            <a:endParaRPr lang="en-GB" sz="2000" b="0" dirty="0" smtClean="0"/>
          </a:p>
        </p:txBody>
      </p:sp>
      <p:graphicFrame>
        <p:nvGraphicFramePr>
          <p:cNvPr id="205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910488"/>
              </p:ext>
            </p:extLst>
          </p:nvPr>
        </p:nvGraphicFramePr>
        <p:xfrm>
          <a:off x="520700" y="2271713"/>
          <a:ext cx="7807325" cy="2211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Document" r:id="rId4" imgW="8146441" imgH="2306477" progId="Word.Document.8">
                  <p:embed/>
                </p:oleObj>
              </mc:Choice>
              <mc:Fallback>
                <p:oleObj name="Document" r:id="rId4" imgW="8146441" imgH="2306477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271713"/>
                        <a:ext cx="7807325" cy="2211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 dirty="0"/>
              <a:t>Authors: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GB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Stephen McCann, Blackberry</a:t>
            </a:r>
            <a:endParaRPr lang="en-GB" dirty="0" smtClean="0"/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Slide </a:t>
            </a:r>
            <a:fld id="{4CAC7241-20A8-4514-8D57-E9CDECD4A5A0}" type="slidenum">
              <a:rPr lang="en-GB" smtClean="0"/>
              <a:pPr/>
              <a:t>2</a:t>
            </a:fld>
            <a:endParaRPr lang="en-GB" dirty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7544" y="692696"/>
            <a:ext cx="8153400" cy="5832648"/>
          </a:xfrm>
          <a:noFill/>
        </p:spPr>
        <p:txBody>
          <a:bodyPr/>
          <a:lstStyle/>
          <a:p>
            <a:r>
              <a:rPr lang="en-GB" sz="3200" dirty="0" smtClean="0"/>
              <a:t>IEEE 802.11 Press Releases</a:t>
            </a:r>
          </a:p>
          <a:p>
            <a:pPr lvl="1"/>
            <a:r>
              <a:rPr lang="en-US" sz="2800" dirty="0" smtClean="0"/>
              <a:t>Previously generated for published amendments</a:t>
            </a:r>
          </a:p>
          <a:p>
            <a:pPr lvl="1"/>
            <a:r>
              <a:rPr lang="en-US" sz="2800" dirty="0" smtClean="0"/>
              <a:t>Additionally required by IEEE for creation of new projects, as a “call for interest</a:t>
            </a:r>
            <a:r>
              <a:rPr lang="en-US" sz="2800" dirty="0" smtClean="0"/>
              <a:t>”.</a:t>
            </a:r>
            <a:endParaRPr lang="en-US" sz="2800" dirty="0" smtClean="0"/>
          </a:p>
          <a:p>
            <a:pPr lvl="1"/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2013</a:t>
            </a:r>
            <a:endParaRPr lang="en-GB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Stephen McCann, Blackberry</a:t>
            </a:r>
            <a:endParaRPr lang="en-GB" dirty="0" smtClean="0"/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Slide </a:t>
            </a:r>
            <a:fld id="{4CAC7241-20A8-4514-8D57-E9CDECD4A5A0}" type="slidenum">
              <a:rPr lang="en-GB" smtClean="0"/>
              <a:pPr/>
              <a:t>3</a:t>
            </a:fld>
            <a:endParaRPr lang="en-GB" dirty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7544" y="692696"/>
            <a:ext cx="8153400" cy="5832648"/>
          </a:xfrm>
          <a:noFill/>
        </p:spPr>
        <p:txBody>
          <a:bodyPr/>
          <a:lstStyle/>
          <a:p>
            <a:r>
              <a:rPr lang="en-US" sz="3200" dirty="0" smtClean="0"/>
              <a:t>Published </a:t>
            </a:r>
            <a:r>
              <a:rPr lang="en-US" sz="3200" dirty="0" smtClean="0"/>
              <a:t>Press Releases – 11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July 2013</a:t>
            </a:r>
            <a:endParaRPr lang="en-US" sz="2800" dirty="0" smtClean="0"/>
          </a:p>
          <a:p>
            <a:r>
              <a:rPr lang="en-US" sz="3200" dirty="0" smtClean="0"/>
              <a:t>HEW </a:t>
            </a:r>
            <a:r>
              <a:rPr lang="en-US" sz="3200" dirty="0" smtClean="0"/>
              <a:t>SG</a:t>
            </a:r>
          </a:p>
          <a:p>
            <a:pPr lvl="1"/>
            <a:r>
              <a:rPr lang="en-US" sz="2800" dirty="0">
                <a:hlinkClick r:id="rId3"/>
              </a:rPr>
              <a:t>http://</a:t>
            </a:r>
            <a:r>
              <a:rPr lang="en-US" sz="2800" dirty="0" smtClean="0">
                <a:hlinkClick r:id="rId3"/>
              </a:rPr>
              <a:t>standards.ieee.org/news/2013/IEEE_802.11_HEW.html</a:t>
            </a:r>
            <a:r>
              <a:rPr lang="en-US" sz="2800" dirty="0" smtClean="0"/>
              <a:t> </a:t>
            </a:r>
            <a:endParaRPr lang="en-US" sz="2800" dirty="0" smtClean="0"/>
          </a:p>
          <a:p>
            <a:r>
              <a:rPr lang="en-US" sz="3200" dirty="0" smtClean="0"/>
              <a:t>GLK </a:t>
            </a:r>
            <a:r>
              <a:rPr lang="en-US" sz="3200" dirty="0" smtClean="0"/>
              <a:t>TG </a:t>
            </a:r>
            <a:r>
              <a:rPr lang="en-US" sz="3200" dirty="0" smtClean="0"/>
              <a:t>(</a:t>
            </a:r>
            <a:r>
              <a:rPr lang="en-US" sz="3200" dirty="0" err="1" smtClean="0"/>
              <a:t>TGak</a:t>
            </a:r>
            <a:r>
              <a:rPr lang="en-US" sz="3200" dirty="0" smtClean="0"/>
              <a:t>)</a:t>
            </a:r>
          </a:p>
          <a:p>
            <a:pPr lvl="1"/>
            <a:r>
              <a:rPr lang="en-US" sz="2800" dirty="0">
                <a:hlinkClick r:id="rId4"/>
              </a:rPr>
              <a:t>http://</a:t>
            </a:r>
            <a:r>
              <a:rPr lang="en-US" sz="2800" dirty="0" smtClean="0">
                <a:hlinkClick r:id="rId4"/>
              </a:rPr>
              <a:t>standards.ieee.org/news/2013/ieee_802.11AK_glk.html</a:t>
            </a:r>
            <a:r>
              <a:rPr lang="en-US" sz="2800" dirty="0" smtClean="0"/>
              <a:t> </a:t>
            </a:r>
            <a:endParaRPr lang="en-US" sz="2800" dirty="0" smtClean="0"/>
          </a:p>
          <a:p>
            <a:r>
              <a:rPr lang="en-US" sz="3200" dirty="0" smtClean="0"/>
              <a:t>PAD </a:t>
            </a:r>
            <a:r>
              <a:rPr lang="en-US" sz="3200" dirty="0" smtClean="0"/>
              <a:t>TG </a:t>
            </a:r>
            <a:r>
              <a:rPr lang="en-US" sz="3200" dirty="0" smtClean="0"/>
              <a:t>(</a:t>
            </a:r>
            <a:r>
              <a:rPr lang="en-US" sz="3200" dirty="0" err="1" smtClean="0"/>
              <a:t>TGaq</a:t>
            </a:r>
            <a:r>
              <a:rPr lang="en-US" sz="3200" dirty="0" smtClean="0"/>
              <a:t>)</a:t>
            </a:r>
          </a:p>
          <a:p>
            <a:pPr lvl="1"/>
            <a:r>
              <a:rPr lang="en-GB" sz="2800" dirty="0">
                <a:hlinkClick r:id="rId5"/>
              </a:rPr>
              <a:t>http://</a:t>
            </a:r>
            <a:r>
              <a:rPr lang="en-GB" sz="2800" dirty="0" smtClean="0">
                <a:hlinkClick r:id="rId5"/>
              </a:rPr>
              <a:t>standards.ieee.org/news/2013/IEEE_802.11_TG.html</a:t>
            </a:r>
            <a:r>
              <a:rPr lang="en-GB" sz="2800" dirty="0" smtClean="0"/>
              <a:t> </a:t>
            </a:r>
            <a:endParaRPr lang="en-GB" sz="2800" dirty="0" smtClean="0"/>
          </a:p>
          <a:p>
            <a:pPr lvl="1"/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3311274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13042</TotalTime>
  <Words>122</Words>
  <Application>Microsoft Office PowerPoint</Application>
  <PresentationFormat>On-screen Show (4:3)</PresentationFormat>
  <Paragraphs>34</Paragraphs>
  <Slides>3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802-11-Submission</vt:lpstr>
      <vt:lpstr>Microsoft Word 97 - 2003 Document</vt:lpstr>
      <vt:lpstr>July 2013 Publicity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March 2011 Publicity</dc:title>
  <dc:creator>Stephen McCann</dc:creator>
  <cp:lastModifiedBy>Stephen McCann</cp:lastModifiedBy>
  <cp:revision>719</cp:revision>
  <cp:lastPrinted>1998-02-10T13:28:06Z</cp:lastPrinted>
  <dcterms:created xsi:type="dcterms:W3CDTF">2004-12-02T14:01:45Z</dcterms:created>
  <dcterms:modified xsi:type="dcterms:W3CDTF">2013-07-12T07:26:40Z</dcterms:modified>
</cp:coreProperties>
</file>