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269" r:id="rId2"/>
    <p:sldId id="270" r:id="rId3"/>
    <p:sldId id="287" r:id="rId4"/>
    <p:sldId id="291" r:id="rId5"/>
    <p:sldId id="293" r:id="rId6"/>
    <p:sldId id="294" r:id="rId7"/>
    <p:sldId id="279" r:id="rId8"/>
    <p:sldId id="286" r:id="rId9"/>
    <p:sldId id="273" r:id="rId10"/>
    <p:sldId id="274" r:id="rId11"/>
    <p:sldId id="275" r:id="rId12"/>
    <p:sldId id="276" r:id="rId13"/>
    <p:sldId id="277" r:id="rId1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087" autoAdjust="0"/>
    <p:restoredTop sz="94671" autoAdjust="0"/>
  </p:normalViewPr>
  <p:slideViewPr>
    <p:cSldViewPr>
      <p:cViewPr>
        <p:scale>
          <a:sx n="100" d="100"/>
          <a:sy n="100" d="100"/>
        </p:scale>
        <p:origin x="-2346" y="-582"/>
      </p:cViewPr>
      <p:guideLst>
        <p:guide orient="horz" pos="2160"/>
        <p:guide pos="2880"/>
      </p:guideLst>
    </p:cSldViewPr>
  </p:slideViewPr>
  <p:notesTextViewPr>
    <p:cViewPr>
      <p:scale>
        <a:sx n="100" d="100"/>
        <a:sy n="100" d="100"/>
      </p:scale>
      <p:origin x="0" y="0"/>
    </p:cViewPr>
  </p:notesTextViewPr>
  <p:notesViewPr>
    <p:cSldViewPr>
      <p:cViewPr varScale="1">
        <p:scale>
          <a:sx n="55" d="100"/>
          <a:sy n="55" d="100"/>
        </p:scale>
        <p:origin x="-2892"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David Halasz, OakTree Wireless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David Halasz, OakTree Wireless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802.11-10/0xxxr0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OakTree Wireless</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9</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10</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13</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July 2013</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July 2013</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July 2013</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27351" cy="276999"/>
          </a:xfrm>
        </p:spPr>
        <p:txBody>
          <a:bodyPr/>
          <a:lstStyle>
            <a:lvl1pPr>
              <a:defRPr/>
            </a:lvl1pPr>
          </a:lstStyle>
          <a:p>
            <a:pPr>
              <a:defRPr/>
            </a:pPr>
            <a:r>
              <a:rPr lang="en-US" smtClean="0"/>
              <a:t>July 2013</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July 2013</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July 2013</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July 2013</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July 2013</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July 2013</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July 2013</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July 2013</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July 2013</a:t>
            </a:r>
            <a:endParaRPr lang="en-US" dirty="0"/>
          </a:p>
        </p:txBody>
      </p:sp>
      <p:sp>
        <p:nvSpPr>
          <p:cNvPr id="1029" name="Rectangle 5"/>
          <p:cNvSpPr>
            <a:spLocks noGrp="1" noChangeArrowheads="1"/>
          </p:cNvSpPr>
          <p:nvPr>
            <p:ph type="ftr" sz="quarter" idx="3"/>
          </p:nvPr>
        </p:nvSpPr>
        <p:spPr bwMode="auto">
          <a:xfrm>
            <a:off x="7708761" y="6475413"/>
            <a:ext cx="83516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David Halasz (Qualcomm)</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802.11-13/0674r0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noFill/>
        </p:spPr>
        <p:txBody>
          <a:bodyPr/>
          <a:lstStyle/>
          <a:p>
            <a:r>
              <a:rPr lang="en-US" smtClean="0"/>
              <a:t>July 2013</a:t>
            </a:r>
            <a:endParaRPr lang="en-US" dirty="0" smtClean="0"/>
          </a:p>
        </p:txBody>
      </p:sp>
      <p:sp>
        <p:nvSpPr>
          <p:cNvPr id="1028" name="Footer Placeholder 4"/>
          <p:cNvSpPr>
            <a:spLocks noGrp="1"/>
          </p:cNvSpPr>
          <p:nvPr>
            <p:ph type="ftr" sz="quarter" idx="11"/>
          </p:nvPr>
        </p:nvSpPr>
        <p:spPr>
          <a:noFill/>
        </p:spPr>
        <p:txBody>
          <a:bodyPr/>
          <a:lstStyle/>
          <a:p>
            <a:r>
              <a:rPr lang="en-US" smtClean="0"/>
              <a:t>David Halasz (Qualcomm)</a:t>
            </a:r>
            <a:endParaRPr lang="en-US" smtClean="0"/>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xfrm>
            <a:off x="685800" y="838200"/>
            <a:ext cx="7772400" cy="1066800"/>
          </a:xfrm>
          <a:noFill/>
        </p:spPr>
        <p:txBody>
          <a:bodyPr/>
          <a:lstStyle/>
          <a:p>
            <a:pPr eaLnBrk="1" hangingPunct="1"/>
            <a:r>
              <a:rPr lang="en-US" dirty="0" smtClean="0"/>
              <a:t>IEEE 802.11ah</a:t>
            </a:r>
            <a:br>
              <a:rPr lang="en-US" dirty="0" smtClean="0"/>
            </a:br>
            <a:r>
              <a:rPr lang="en-US" dirty="0" smtClean="0"/>
              <a:t>Sub 1 GHz license-exempt operation Agenda for </a:t>
            </a:r>
            <a:r>
              <a:rPr lang="en-US" dirty="0" smtClean="0"/>
              <a:t>July</a:t>
            </a:r>
            <a:r>
              <a:rPr lang="en-US" dirty="0" smtClean="0"/>
              <a:t> </a:t>
            </a:r>
            <a:r>
              <a:rPr lang="en-US" dirty="0" smtClean="0"/>
              <a:t>2013</a:t>
            </a:r>
          </a:p>
        </p:txBody>
      </p:sp>
      <p:sp>
        <p:nvSpPr>
          <p:cNvPr id="1031" name="Rectangle 6"/>
          <p:cNvSpPr>
            <a:spLocks noGrp="1" noChangeArrowheads="1"/>
          </p:cNvSpPr>
          <p:nvPr>
            <p:ph type="body" idx="1"/>
          </p:nvPr>
        </p:nvSpPr>
        <p:spPr>
          <a:xfrm>
            <a:off x="685800" y="2111622"/>
            <a:ext cx="7772400" cy="381000"/>
          </a:xfrm>
          <a:noFill/>
        </p:spPr>
        <p:txBody>
          <a:bodyPr/>
          <a:lstStyle/>
          <a:p>
            <a:pPr algn="ctr" eaLnBrk="1" hangingPunct="1">
              <a:buFontTx/>
              <a:buNone/>
            </a:pPr>
            <a:r>
              <a:rPr lang="en-US" sz="2000" dirty="0" smtClean="0"/>
              <a:t>Date:</a:t>
            </a:r>
            <a:r>
              <a:rPr lang="en-US" sz="2000" b="0" dirty="0" smtClean="0"/>
              <a:t> </a:t>
            </a:r>
            <a:r>
              <a:rPr lang="en-US" sz="2000" b="0" dirty="0" smtClean="0"/>
              <a:t>2013-6-9</a:t>
            </a:r>
            <a:endParaRPr lang="en-US" sz="2000" b="0" dirty="0" smtClean="0"/>
          </a:p>
        </p:txBody>
      </p:sp>
      <p:graphicFrame>
        <p:nvGraphicFramePr>
          <p:cNvPr id="1026" name="Object 11"/>
          <p:cNvGraphicFramePr>
            <a:graphicFrameLocks noChangeAspect="1"/>
          </p:cNvGraphicFramePr>
          <p:nvPr>
            <p:extLst>
              <p:ext uri="{D42A27DB-BD31-4B8C-83A1-F6EECF244321}">
                <p14:modId xmlns:p14="http://schemas.microsoft.com/office/powerpoint/2010/main" val="434138812"/>
              </p:ext>
            </p:extLst>
          </p:nvPr>
        </p:nvGraphicFramePr>
        <p:xfrm>
          <a:off x="534988" y="2660650"/>
          <a:ext cx="7683500" cy="3644900"/>
        </p:xfrm>
        <a:graphic>
          <a:graphicData uri="http://schemas.openxmlformats.org/presentationml/2006/ole">
            <mc:AlternateContent xmlns:mc="http://schemas.openxmlformats.org/markup-compatibility/2006">
              <mc:Choice xmlns:v="urn:schemas-microsoft-com:vml" Requires="v">
                <p:oleObj spid="_x0000_s1177" name="Document" r:id="rId4" imgW="8700545" imgH="4144264" progId="Word.Document.8">
                  <p:embed/>
                </p:oleObj>
              </mc:Choice>
              <mc:Fallback>
                <p:oleObj name="Document" r:id="rId4" imgW="8700545" imgH="4144264" progId="Word.Document.8">
                  <p:embed/>
                  <p:pic>
                    <p:nvPicPr>
                      <p:cNvPr id="0" name="Picture 144"/>
                      <p:cNvPicPr>
                        <a:picLocks noChangeAspect="1" noChangeArrowheads="1"/>
                      </p:cNvPicPr>
                      <p:nvPr/>
                    </p:nvPicPr>
                    <p:blipFill>
                      <a:blip r:embed="rId5"/>
                      <a:srcRect/>
                      <a:stretch>
                        <a:fillRect/>
                      </a:stretch>
                    </p:blipFill>
                    <p:spPr bwMode="auto">
                      <a:xfrm>
                        <a:off x="534988" y="2660650"/>
                        <a:ext cx="7683500" cy="3644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32" name="Rectangle 12"/>
          <p:cNvSpPr>
            <a:spLocks noChangeArrowheads="1"/>
          </p:cNvSpPr>
          <p:nvPr/>
        </p:nvSpPr>
        <p:spPr bwMode="auto">
          <a:xfrm>
            <a:off x="533400" y="2320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#1</a:t>
            </a:r>
            <a:endParaRPr lang="en-US"/>
          </a:p>
        </p:txBody>
      </p:sp>
      <p:sp>
        <p:nvSpPr>
          <p:cNvPr id="6" name="Date Placeholder 5"/>
          <p:cNvSpPr>
            <a:spLocks noGrp="1"/>
          </p:cNvSpPr>
          <p:nvPr>
            <p:ph type="dt" sz="half" idx="10"/>
          </p:nvPr>
        </p:nvSpPr>
        <p:spPr/>
        <p:txBody>
          <a:bodyPr/>
          <a:lstStyle/>
          <a:p>
            <a:pPr>
              <a:defRPr/>
            </a:pPr>
            <a:r>
              <a:rPr lang="en-US" smtClean="0"/>
              <a:t>July 2013</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10</a:t>
            </a:fld>
            <a:endParaRPr lang="en-US"/>
          </a:p>
        </p:txBody>
      </p:sp>
      <p:sp>
        <p:nvSpPr>
          <p:cNvPr id="8" name="Footer Placeholder 7"/>
          <p:cNvSpPr>
            <a:spLocks noGrp="1"/>
          </p:cNvSpPr>
          <p:nvPr>
            <p:ph type="ftr" sz="quarter" idx="11"/>
          </p:nvPr>
        </p:nvSpPr>
        <p:spPr/>
        <p:txBody>
          <a:bodyPr/>
          <a:lstStyle/>
          <a:p>
            <a:pPr>
              <a:defRPr/>
            </a:pPr>
            <a:r>
              <a:rPr lang="en-US" smtClean="0"/>
              <a:t>David Halasz (Qualcomm)</a:t>
            </a:r>
            <a:endParaRPr lang="en-US"/>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6" name="Date Placeholder 5"/>
          <p:cNvSpPr>
            <a:spLocks noGrp="1"/>
          </p:cNvSpPr>
          <p:nvPr>
            <p:ph type="dt" sz="half" idx="10"/>
          </p:nvPr>
        </p:nvSpPr>
        <p:spPr/>
        <p:txBody>
          <a:bodyPr/>
          <a:lstStyle/>
          <a:p>
            <a:pPr>
              <a:defRPr/>
            </a:pPr>
            <a:r>
              <a:rPr lang="en-US" smtClean="0"/>
              <a:t>July 2013</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
        <p:nvSpPr>
          <p:cNvPr id="8" name="Footer Placeholder 7"/>
          <p:cNvSpPr>
            <a:spLocks noGrp="1"/>
          </p:cNvSpPr>
          <p:nvPr>
            <p:ph type="ftr" sz="quarter" idx="11"/>
          </p:nvPr>
        </p:nvSpPr>
        <p:spPr/>
        <p:txBody>
          <a:bodyPr/>
          <a:lstStyle/>
          <a:p>
            <a:pPr>
              <a:defRPr/>
            </a:pPr>
            <a:r>
              <a:rPr lang="en-US" smtClean="0"/>
              <a:t>David Halasz (Qualcomm)</a:t>
            </a:r>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5" name="Date Placeholder 4"/>
          <p:cNvSpPr>
            <a:spLocks noGrp="1"/>
          </p:cNvSpPr>
          <p:nvPr>
            <p:ph type="dt" sz="half" idx="10"/>
          </p:nvPr>
        </p:nvSpPr>
        <p:spPr/>
        <p:txBody>
          <a:bodyPr/>
          <a:lstStyle/>
          <a:p>
            <a:pPr>
              <a:defRPr/>
            </a:pPr>
            <a:r>
              <a:rPr lang="en-US" smtClean="0"/>
              <a:t>July 2013</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12</a:t>
            </a:fld>
            <a:endParaRPr lang="en-US"/>
          </a:p>
        </p:txBody>
      </p:sp>
      <p:sp>
        <p:nvSpPr>
          <p:cNvPr id="7" name="Footer Placeholder 6"/>
          <p:cNvSpPr>
            <a:spLocks noGrp="1"/>
          </p:cNvSpPr>
          <p:nvPr>
            <p:ph type="ftr" sz="quarter" idx="11"/>
          </p:nvPr>
        </p:nvSpPr>
        <p:spPr/>
        <p:txBody>
          <a:bodyPr/>
          <a:lstStyle/>
          <a:p>
            <a:pPr>
              <a:defRPr/>
            </a:pPr>
            <a:r>
              <a:rPr lang="en-US" smtClean="0"/>
              <a:t>David Halasz (Qualcomm)</a:t>
            </a:r>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6" name="Date Placeholder 5"/>
          <p:cNvSpPr>
            <a:spLocks noGrp="1"/>
          </p:cNvSpPr>
          <p:nvPr>
            <p:ph type="dt" sz="half" idx="10"/>
          </p:nvPr>
        </p:nvSpPr>
        <p:spPr/>
        <p:txBody>
          <a:bodyPr/>
          <a:lstStyle/>
          <a:p>
            <a:pPr>
              <a:defRPr/>
            </a:pPr>
            <a:r>
              <a:rPr lang="en-US" smtClean="0"/>
              <a:t>July 2013</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
        <p:nvSpPr>
          <p:cNvPr id="8" name="Footer Placeholder 7"/>
          <p:cNvSpPr>
            <a:spLocks noGrp="1"/>
          </p:cNvSpPr>
          <p:nvPr>
            <p:ph type="ftr" sz="quarter" idx="11"/>
          </p:nvPr>
        </p:nvSpPr>
        <p:spPr/>
        <p:txBody>
          <a:bodyPr/>
          <a:lstStyle/>
          <a:p>
            <a:pPr>
              <a:defRPr/>
            </a:pPr>
            <a:r>
              <a:rPr lang="en-US" smtClean="0"/>
              <a:t>David Halasz (Qualcomm)</a:t>
            </a:r>
            <a:endParaRPr lang="en-US"/>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IEEE 802.11ah Agenda</a:t>
            </a:r>
          </a:p>
        </p:txBody>
      </p:sp>
      <p:sp>
        <p:nvSpPr>
          <p:cNvPr id="15363" name="Content Placeholder 2"/>
          <p:cNvSpPr>
            <a:spLocks noGrp="1"/>
          </p:cNvSpPr>
          <p:nvPr>
            <p:ph idx="1"/>
          </p:nvPr>
        </p:nvSpPr>
        <p:spPr>
          <a:xfrm>
            <a:off x="685800" y="1447800"/>
            <a:ext cx="7772400" cy="4114800"/>
          </a:xfrm>
        </p:spPr>
        <p:txBody>
          <a:bodyPr/>
          <a:lstStyle/>
          <a:p>
            <a:pPr marL="609600" indent="-609600"/>
            <a:r>
              <a:rPr lang="en-US" dirty="0" smtClean="0"/>
              <a:t>Call for a secretary</a:t>
            </a:r>
          </a:p>
          <a:p>
            <a:pPr marL="609600" indent="-609600"/>
            <a:r>
              <a:rPr lang="en-US" dirty="0" smtClean="0"/>
              <a:t>IPR and other relevant </a:t>
            </a:r>
            <a:r>
              <a:rPr lang="en-US" dirty="0"/>
              <a:t>policy and </a:t>
            </a:r>
            <a:r>
              <a:rPr lang="en-US" dirty="0" smtClean="0"/>
              <a:t>procedures</a:t>
            </a:r>
          </a:p>
          <a:p>
            <a:pPr marL="609600" indent="-609600"/>
            <a:r>
              <a:rPr lang="en-US" dirty="0" smtClean="0"/>
              <a:t>Approve </a:t>
            </a:r>
            <a:r>
              <a:rPr lang="en-US" dirty="0" smtClean="0"/>
              <a:t>meeting </a:t>
            </a:r>
            <a:r>
              <a:rPr lang="en-US" dirty="0" smtClean="0"/>
              <a:t>minutes</a:t>
            </a:r>
          </a:p>
          <a:p>
            <a:pPr marL="1009650" lvl="1" indent="-609600"/>
            <a:r>
              <a:rPr lang="en-US" dirty="0" smtClean="0"/>
              <a:t>May </a:t>
            </a:r>
            <a:r>
              <a:rPr lang="en-US" dirty="0" smtClean="0"/>
              <a:t>meeting minutes</a:t>
            </a:r>
          </a:p>
          <a:p>
            <a:pPr marL="1009650" lvl="1" indent="-609600"/>
            <a:r>
              <a:rPr lang="en-US" dirty="0" smtClean="0"/>
              <a:t>June</a:t>
            </a:r>
            <a:r>
              <a:rPr lang="en-US" dirty="0" smtClean="0"/>
              <a:t> 19</a:t>
            </a:r>
            <a:r>
              <a:rPr lang="en-US" baseline="30000" dirty="0" smtClean="0"/>
              <a:t>th </a:t>
            </a:r>
            <a:r>
              <a:rPr lang="en-US" dirty="0" smtClean="0"/>
              <a:t> and July 10</a:t>
            </a:r>
            <a:r>
              <a:rPr lang="en-US" baseline="30000" dirty="0" smtClean="0"/>
              <a:t>th</a:t>
            </a:r>
            <a:r>
              <a:rPr lang="en-US" dirty="0" smtClean="0"/>
              <a:t> conference </a:t>
            </a:r>
            <a:r>
              <a:rPr lang="en-US" dirty="0" smtClean="0"/>
              <a:t>call minutes</a:t>
            </a:r>
          </a:p>
          <a:p>
            <a:pPr marL="609600" indent="-609600"/>
            <a:r>
              <a:rPr lang="en-US" dirty="0" smtClean="0"/>
              <a:t>Prepare for Letter Ballot</a:t>
            </a:r>
          </a:p>
          <a:p>
            <a:pPr marL="1009650" lvl="1" indent="-609600"/>
            <a:r>
              <a:rPr lang="en-US" dirty="0" smtClean="0"/>
              <a:t>Call for submissions to address Call for comments</a:t>
            </a:r>
            <a:endParaRPr lang="en-US" dirty="0" smtClean="0"/>
          </a:p>
          <a:p>
            <a:pPr marL="609600" indent="-609600"/>
            <a:r>
              <a:rPr lang="en-US" dirty="0" smtClean="0"/>
              <a:t>Call </a:t>
            </a:r>
            <a:r>
              <a:rPr lang="en-US" dirty="0" smtClean="0"/>
              <a:t>for </a:t>
            </a:r>
            <a:r>
              <a:rPr lang="en-US" dirty="0" smtClean="0"/>
              <a:t>submissions</a:t>
            </a:r>
          </a:p>
          <a:p>
            <a:pPr marL="609600" indent="-609600"/>
            <a:r>
              <a:rPr lang="en-US" dirty="0" smtClean="0"/>
              <a:t>Motion for specification framework doc </a:t>
            </a:r>
          </a:p>
          <a:p>
            <a:pPr marL="609600" indent="-609600"/>
            <a:r>
              <a:rPr lang="en-US" dirty="0" smtClean="0"/>
              <a:t>Motion for draft text</a:t>
            </a:r>
          </a:p>
          <a:p>
            <a:pPr marL="609600" indent="-609600"/>
            <a:r>
              <a:rPr lang="en-US" dirty="0" smtClean="0"/>
              <a:t>Conference call plan</a:t>
            </a:r>
          </a:p>
          <a:p>
            <a:pPr marL="609600" indent="-609600"/>
            <a:r>
              <a:rPr lang="en-US" dirty="0" smtClean="0"/>
              <a:t>Timeline review</a:t>
            </a:r>
            <a:endParaRPr lang="en-US" dirty="0" smtClean="0"/>
          </a:p>
          <a:p>
            <a:pPr marL="1009650" lvl="1" indent="-609600"/>
            <a:endParaRPr lang="en-US" dirty="0" smtClean="0"/>
          </a:p>
        </p:txBody>
      </p:sp>
      <p:sp>
        <p:nvSpPr>
          <p:cNvPr id="15364" name="Date Placeholder 3"/>
          <p:cNvSpPr>
            <a:spLocks noGrp="1"/>
          </p:cNvSpPr>
          <p:nvPr>
            <p:ph type="dt" sz="quarter" idx="10"/>
          </p:nvPr>
        </p:nvSpPr>
        <p:spPr>
          <a:noFill/>
        </p:spPr>
        <p:txBody>
          <a:bodyPr/>
          <a:lstStyle/>
          <a:p>
            <a:r>
              <a:rPr lang="en-US" smtClean="0"/>
              <a:t>July 2013</a:t>
            </a:r>
            <a:endParaRPr lang="en-US" smtClean="0"/>
          </a:p>
        </p:txBody>
      </p:sp>
      <p:sp>
        <p:nvSpPr>
          <p:cNvPr id="15365" name="Footer Placeholder 4"/>
          <p:cNvSpPr>
            <a:spLocks noGrp="1"/>
          </p:cNvSpPr>
          <p:nvPr>
            <p:ph type="ftr" sz="quarter" idx="11"/>
          </p:nvPr>
        </p:nvSpPr>
        <p:spPr>
          <a:noFill/>
        </p:spPr>
        <p:txBody>
          <a:bodyPr/>
          <a:lstStyle/>
          <a:p>
            <a:r>
              <a:rPr lang="en-US" smtClean="0"/>
              <a:t>David Halasz (Qualcomm)</a:t>
            </a:r>
            <a:endParaRPr lang="en-US" smtClean="0"/>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a:t>
            </a:fld>
            <a:endParaRPr lang="en-US"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802.11ah Agenda</a:t>
            </a:r>
            <a:endParaRPr lang="en-US" dirty="0"/>
          </a:p>
        </p:txBody>
      </p:sp>
      <p:sp>
        <p:nvSpPr>
          <p:cNvPr id="3" name="Content Placeholder 2"/>
          <p:cNvSpPr>
            <a:spLocks noGrp="1"/>
          </p:cNvSpPr>
          <p:nvPr>
            <p:ph idx="1"/>
          </p:nvPr>
        </p:nvSpPr>
        <p:spPr/>
        <p:txBody>
          <a:bodyPr/>
          <a:lstStyle/>
          <a:p>
            <a:r>
              <a:rPr lang="en-US" dirty="0" smtClean="0"/>
              <a:t>MAC/PHY sub groups. </a:t>
            </a:r>
          </a:p>
          <a:p>
            <a:pPr lvl="1"/>
            <a:r>
              <a:rPr lang="en-US" dirty="0" smtClean="0"/>
              <a:t>None in May face to face</a:t>
            </a:r>
            <a:endParaRPr lang="en-US" dirty="0"/>
          </a:p>
        </p:txBody>
      </p:sp>
      <p:sp>
        <p:nvSpPr>
          <p:cNvPr id="4" name="Date Placeholder 3"/>
          <p:cNvSpPr>
            <a:spLocks noGrp="1"/>
          </p:cNvSpPr>
          <p:nvPr>
            <p:ph type="dt" sz="half" idx="10"/>
          </p:nvPr>
        </p:nvSpPr>
        <p:spPr/>
        <p:txBody>
          <a:bodyPr/>
          <a:lstStyle/>
          <a:p>
            <a:pPr>
              <a:defRPr/>
            </a:pPr>
            <a:r>
              <a:rPr lang="en-US" smtClean="0"/>
              <a:t>July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endParaRPr lang="en-US" dirty="0"/>
          </a:p>
        </p:txBody>
      </p:sp>
      <p:sp>
        <p:nvSpPr>
          <p:cNvPr id="4" name="Date Placeholder 3"/>
          <p:cNvSpPr>
            <a:spLocks noGrp="1"/>
          </p:cNvSpPr>
          <p:nvPr>
            <p:ph type="dt" sz="half" idx="10"/>
          </p:nvPr>
        </p:nvSpPr>
        <p:spPr/>
        <p:txBody>
          <a:bodyPr/>
          <a:lstStyle/>
          <a:p>
            <a:pPr>
              <a:defRPr/>
            </a:pPr>
            <a:r>
              <a:rPr lang="en-US" smtClean="0"/>
              <a:t>July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a:t>
            </a:fld>
            <a:endParaRPr lang="en-US"/>
          </a:p>
        </p:txBody>
      </p:sp>
    </p:spTree>
    <p:extLst>
      <p:ext uri="{BB962C8B-B14F-4D97-AF65-F5344CB8AC3E}">
        <p14:creationId xmlns:p14="http://schemas.microsoft.com/office/powerpoint/2010/main" val="22808682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endParaRPr lang="en-US" dirty="0"/>
          </a:p>
        </p:txBody>
      </p:sp>
      <p:sp>
        <p:nvSpPr>
          <p:cNvPr id="4" name="Date Placeholder 3"/>
          <p:cNvSpPr>
            <a:spLocks noGrp="1"/>
          </p:cNvSpPr>
          <p:nvPr>
            <p:ph type="dt" sz="half" idx="10"/>
          </p:nvPr>
        </p:nvSpPr>
        <p:spPr/>
        <p:txBody>
          <a:bodyPr/>
          <a:lstStyle/>
          <a:p>
            <a:pPr>
              <a:defRPr/>
            </a:pPr>
            <a:r>
              <a:rPr lang="en-US" smtClean="0"/>
              <a:t>July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Tree>
    <p:extLst>
      <p:ext uri="{BB962C8B-B14F-4D97-AF65-F5344CB8AC3E}">
        <p14:creationId xmlns:p14="http://schemas.microsoft.com/office/powerpoint/2010/main" val="2064384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Task group document motions</a:t>
            </a:r>
            <a:endParaRPr lang="en-US" dirty="0"/>
          </a:p>
        </p:txBody>
      </p:sp>
      <p:sp>
        <p:nvSpPr>
          <p:cNvPr id="3" name="Content Placeholder 2"/>
          <p:cNvSpPr>
            <a:spLocks noGrp="1"/>
          </p:cNvSpPr>
          <p:nvPr>
            <p:ph idx="1"/>
          </p:nvPr>
        </p:nvSpPr>
        <p:spPr/>
        <p:txBody>
          <a:bodyPr/>
          <a:lstStyle/>
          <a:p>
            <a:pPr marL="609600" indent="-609600"/>
            <a:r>
              <a:rPr lang="en-US" dirty="0" smtClean="0"/>
              <a:t>Motion for update to Specification Framework Document</a:t>
            </a:r>
          </a:p>
          <a:p>
            <a:pPr marL="609600" indent="-609600"/>
            <a:r>
              <a:rPr lang="en-US" dirty="0" smtClean="0"/>
              <a:t>Motion for update to draft text</a:t>
            </a:r>
            <a:endParaRPr lang="en-US" dirty="0" smtClean="0"/>
          </a:p>
        </p:txBody>
      </p:sp>
      <p:sp>
        <p:nvSpPr>
          <p:cNvPr id="4" name="Date Placeholder 3"/>
          <p:cNvSpPr>
            <a:spLocks noGrp="1"/>
          </p:cNvSpPr>
          <p:nvPr>
            <p:ph type="dt" sz="half" idx="10"/>
          </p:nvPr>
        </p:nvSpPr>
        <p:spPr/>
        <p:txBody>
          <a:bodyPr/>
          <a:lstStyle/>
          <a:p>
            <a:pPr>
              <a:defRPr/>
            </a:pPr>
            <a:r>
              <a:rPr lang="en-US" smtClean="0"/>
              <a:t>July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Tree>
    <p:extLst>
      <p:ext uri="{BB962C8B-B14F-4D97-AF65-F5344CB8AC3E}">
        <p14:creationId xmlns:p14="http://schemas.microsoft.com/office/powerpoint/2010/main" val="417140099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Teleconferences</a:t>
            </a:r>
            <a:endParaRPr lang="en-US" dirty="0"/>
          </a:p>
        </p:txBody>
      </p:sp>
      <p:sp>
        <p:nvSpPr>
          <p:cNvPr id="3" name="Content Placeholder 2"/>
          <p:cNvSpPr>
            <a:spLocks noGrp="1"/>
          </p:cNvSpPr>
          <p:nvPr>
            <p:ph idx="1"/>
          </p:nvPr>
        </p:nvSpPr>
        <p:spPr/>
        <p:txBody>
          <a:bodyPr/>
          <a:lstStyle/>
          <a:p>
            <a:pPr marL="609600" indent="-609600"/>
            <a:r>
              <a:rPr lang="en-US" dirty="0" smtClean="0"/>
              <a:t>Desire </a:t>
            </a:r>
            <a:r>
              <a:rPr lang="en-US" dirty="0"/>
              <a:t>to have rolling time of noon, 10 AM and 7 </a:t>
            </a:r>
            <a:r>
              <a:rPr lang="en-US" dirty="0" smtClean="0"/>
              <a:t>PM</a:t>
            </a:r>
          </a:p>
          <a:p>
            <a:pPr marL="1009650" lvl="1" indent="-609600"/>
            <a:r>
              <a:rPr lang="en-US" dirty="0" smtClean="0"/>
              <a:t>Next at </a:t>
            </a:r>
            <a:r>
              <a:rPr lang="en-US" dirty="0"/>
              <a:t>7</a:t>
            </a:r>
            <a:r>
              <a:rPr lang="en-US" dirty="0" smtClean="0"/>
              <a:t> </a:t>
            </a:r>
            <a:r>
              <a:rPr lang="en-US" dirty="0"/>
              <a:t>P</a:t>
            </a:r>
            <a:r>
              <a:rPr lang="en-US" dirty="0" smtClean="0"/>
              <a:t>M </a:t>
            </a:r>
            <a:endParaRPr lang="en-US" dirty="0"/>
          </a:p>
        </p:txBody>
      </p:sp>
      <p:sp>
        <p:nvSpPr>
          <p:cNvPr id="4" name="Date Placeholder 3"/>
          <p:cNvSpPr>
            <a:spLocks noGrp="1"/>
          </p:cNvSpPr>
          <p:nvPr>
            <p:ph type="dt" sz="half" idx="10"/>
          </p:nvPr>
        </p:nvSpPr>
        <p:spPr/>
        <p:txBody>
          <a:bodyPr/>
          <a:lstStyle/>
          <a:p>
            <a:pPr>
              <a:defRPr/>
            </a:pPr>
            <a:r>
              <a:rPr lang="en-US" smtClean="0"/>
              <a:t>July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Tree>
    <p:extLst>
      <p:ext uri="{BB962C8B-B14F-4D97-AF65-F5344CB8AC3E}">
        <p14:creationId xmlns:p14="http://schemas.microsoft.com/office/powerpoint/2010/main" val="414790180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r>
              <a:rPr lang="en-US" dirty="0" smtClean="0"/>
              <a:t>Review 11/285</a:t>
            </a:r>
          </a:p>
          <a:p>
            <a:pPr lvl="1">
              <a:buNone/>
            </a:pP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July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Tree>
    <p:extLst>
      <p:ext uri="{BB962C8B-B14F-4D97-AF65-F5344CB8AC3E}">
        <p14:creationId xmlns:p14="http://schemas.microsoft.com/office/powerpoint/2010/main" val="10593312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2054" name="Text Box 1030"/>
          <p:cNvSpPr txBox="1">
            <a:spLocks noChangeArrowheads="1"/>
          </p:cNvSpPr>
          <p:nvPr/>
        </p:nvSpPr>
        <p:spPr bwMode="auto">
          <a:xfrm>
            <a:off x="0" y="6486525"/>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7" name="Date Placeholder 6"/>
          <p:cNvSpPr>
            <a:spLocks noGrp="1"/>
          </p:cNvSpPr>
          <p:nvPr>
            <p:ph type="dt" sz="half" idx="10"/>
          </p:nvPr>
        </p:nvSpPr>
        <p:spPr/>
        <p:txBody>
          <a:bodyPr/>
          <a:lstStyle/>
          <a:p>
            <a:pPr>
              <a:defRPr/>
            </a:pPr>
            <a:r>
              <a:rPr lang="en-US" smtClean="0"/>
              <a:t>July 2013</a:t>
            </a:r>
            <a:endParaRPr lang="en-US" dirty="0"/>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
        <p:nvSpPr>
          <p:cNvPr id="9" name="Footer Placeholder 8"/>
          <p:cNvSpPr>
            <a:spLocks noGrp="1"/>
          </p:cNvSpPr>
          <p:nvPr>
            <p:ph type="ftr" sz="quarter" idx="11"/>
          </p:nvPr>
        </p:nvSpPr>
        <p:spPr/>
        <p:txBody>
          <a:bodyPr/>
          <a:lstStyle/>
          <a:p>
            <a:pPr>
              <a:defRPr/>
            </a:pPr>
            <a:r>
              <a:rPr lang="en-US" smtClean="0"/>
              <a:t>David Halasz (Qualcomm)</a:t>
            </a:r>
            <a:endParaRPr lang="en-US"/>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3085</TotalTime>
  <Words>575</Words>
  <Application>Microsoft Office PowerPoint</Application>
  <PresentationFormat>On-screen Show (4:3)</PresentationFormat>
  <Paragraphs>139</Paragraphs>
  <Slides>13</Slides>
  <Notes>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13</vt:i4>
      </vt:variant>
    </vt:vector>
  </HeadingPairs>
  <TitlesOfParts>
    <vt:vector size="15" baseType="lpstr">
      <vt:lpstr>802-11-PathProtection</vt:lpstr>
      <vt:lpstr>Microsoft Word 97 - 2003 Document</vt:lpstr>
      <vt:lpstr>IEEE 802.11ah Sub 1 GHz license-exempt operation Agenda for July 2013</vt:lpstr>
      <vt:lpstr>IEEE 802.11ah Agenda</vt:lpstr>
      <vt:lpstr>IEEE 802.11ah Agenda</vt:lpstr>
      <vt:lpstr>Submissions</vt:lpstr>
      <vt:lpstr>Submissions cont.</vt:lpstr>
      <vt:lpstr>Task group document motions</vt:lpstr>
      <vt:lpstr>Agenda cont. Teleconferences</vt:lpstr>
      <vt:lpstr>Timeline</vt:lpstr>
      <vt:lpstr>Instructions for the WG Chair</vt:lpstr>
      <vt:lpstr>Participants, Patents, and Duty to Inform</vt:lpstr>
      <vt:lpstr>Patent Related Links</vt:lpstr>
      <vt:lpstr>Call for Potentially Essential Patents</vt:lpstr>
      <vt:lpstr>Other Guidelines for IEEE WG Meetings</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802.11ah January 2012 Agenda</dc:title>
  <dc:creator>David Halasz</dc:creator>
  <cp:lastModifiedBy>Dave Halasz</cp:lastModifiedBy>
  <cp:revision>342</cp:revision>
  <cp:lastPrinted>1998-02-10T13:28:06Z</cp:lastPrinted>
  <dcterms:created xsi:type="dcterms:W3CDTF">2009-11-09T00:32:22Z</dcterms:created>
  <dcterms:modified xsi:type="dcterms:W3CDTF">2013-06-09T19:07:28Z</dcterms:modified>
</cp:coreProperties>
</file>