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4" r:id="rId5"/>
    <p:sldId id="405" r:id="rId6"/>
    <p:sldId id="393" r:id="rId7"/>
    <p:sldId id="394" r:id="rId8"/>
    <p:sldId id="395" r:id="rId9"/>
    <p:sldId id="396" r:id="rId10"/>
    <p:sldId id="397" r:id="rId11"/>
    <p:sldId id="398" r:id="rId12"/>
    <p:sldId id="406"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5" d="100"/>
          <a:sy n="105" d="100"/>
        </p:scale>
        <p:origin x="-60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P802.11-13/672r3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P802.11-13/672r3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P802.11-13/672r3</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P802.11-13/672r3</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P802.11-13/672r3</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P802.11-13/672r3</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P802.11-13/672r3</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P802.11-13/672r3</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P802.11-13/672r3</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P802.11-13/672r3</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0672r3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ieee802.org/1/files/private/bz-drafts/d1/802-1Qbz-d1-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2012-07-14</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July 2013</a:t>
            </a:r>
            <a:br>
              <a:rPr lang="en-US" sz="3600" dirty="0" smtClean="0">
                <a:latin typeface="Arial" charset="0"/>
                <a:cs typeface="Arial" charset="0"/>
              </a:rPr>
            </a:br>
            <a:r>
              <a:rPr lang="en-US" dirty="0" smtClean="0">
                <a:latin typeface="Arial" charset="0"/>
                <a:cs typeface="Arial" charset="0"/>
              </a:rPr>
              <a:t>08:00 – 10:00, Popov 1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latin typeface="Arial" charset="0"/>
                <a:cs typeface="Arial" charset="0"/>
              </a:rPr>
              <a:t>Joint with </a:t>
            </a:r>
            <a:r>
              <a:rPr lang="en-US" b="0" dirty="0" smtClean="0">
                <a:latin typeface="Arial" charset="0"/>
                <a:cs typeface="Arial" charset="0"/>
              </a:rPr>
              <a:t>802.1Qbz</a:t>
            </a:r>
            <a:endParaRPr lang="en-US" b="0" dirty="0">
              <a:latin typeface="Arial" charset="0"/>
              <a:cs typeface="Arial" charset="0"/>
            </a:endParaRPr>
          </a:p>
          <a:p>
            <a:pPr>
              <a:lnSpc>
                <a:spcPct val="90000"/>
              </a:lnSpc>
            </a:pPr>
            <a:r>
              <a:rPr lang="en-US" b="0" dirty="0" smtClean="0"/>
              <a:t>Call Joint Meeting </a:t>
            </a:r>
            <a:r>
              <a:rPr lang="en-US" b="0" dirty="0"/>
              <a:t>to </a:t>
            </a:r>
            <a:r>
              <a:rPr lang="en-US" b="0" dirty="0" smtClean="0"/>
              <a:t>Order 08:06</a:t>
            </a:r>
            <a:endParaRPr lang="en-US" b="0" dirty="0" smtClean="0"/>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90000"/>
              </a:lnSpc>
            </a:pPr>
            <a:r>
              <a:rPr lang="en-US" altLang="ja-JP" b="0" dirty="0" smtClean="0">
                <a:cs typeface="ＭＳ Ｐゴシック" charset="0"/>
              </a:rPr>
              <a:t>IEEE 1905.1 </a:t>
            </a:r>
            <a:r>
              <a:rPr lang="en-US" altLang="ja-JP" b="0" dirty="0" smtClean="0">
                <a:cs typeface="ＭＳ Ｐゴシック" charset="0"/>
              </a:rPr>
              <a:t>Update?</a:t>
            </a:r>
          </a:p>
          <a:p>
            <a:pPr lvl="1">
              <a:lnSpc>
                <a:spcPct val="90000"/>
              </a:lnSpc>
            </a:pPr>
            <a:r>
              <a:rPr lang="en-US" altLang="ja-JP" dirty="0" smtClean="0">
                <a:cs typeface="ＭＳ Ｐゴシック" charset="0"/>
              </a:rPr>
              <a:t>none</a:t>
            </a:r>
            <a:endParaRPr lang="en-US" altLang="ja-JP" b="0" dirty="0" smtClean="0">
              <a:cs typeface="ＭＳ Ｐゴシック" charset="0"/>
            </a:endParaRPr>
          </a:p>
          <a:p>
            <a:pPr>
              <a:lnSpc>
                <a:spcPct val="80000"/>
              </a:lnSpc>
            </a:pPr>
            <a:r>
              <a:rPr lang="en-US" b="0" dirty="0"/>
              <a:t>Presentations and Discussion</a:t>
            </a:r>
          </a:p>
          <a:p>
            <a:pPr lvl="1">
              <a:lnSpc>
                <a:spcPct val="80000"/>
              </a:lnSpc>
            </a:pPr>
            <a:r>
              <a:rPr lang="en-US" dirty="0" smtClean="0"/>
              <a:t>13/841r3, </a:t>
            </a:r>
            <a:r>
              <a:rPr lang="en-US" dirty="0"/>
              <a:t>“</a:t>
            </a:r>
            <a:r>
              <a:rPr lang="en-US" altLang="zh-TW" dirty="0">
                <a:ea typeface="ＭＳ Ｐゴシック" pitchFamily="34" charset="-128"/>
              </a:rPr>
              <a:t>802.11ak Architecture”, </a:t>
            </a:r>
            <a:r>
              <a:rPr lang="en-US" altLang="zh-TW" dirty="0" smtClean="0">
                <a:ea typeface="ＭＳ Ｐゴシック" pitchFamily="34" charset="-128"/>
              </a:rPr>
              <a:t>Philippe Klein (Broadcom)</a:t>
            </a:r>
            <a:endParaRPr lang="en-US" dirty="0"/>
          </a:p>
          <a:p>
            <a:pPr lvl="1">
              <a:lnSpc>
                <a:spcPct val="80000"/>
              </a:lnSpc>
            </a:pPr>
            <a:r>
              <a:rPr lang="en-US" dirty="0" smtClean="0"/>
              <a:t>13/406r5</a:t>
            </a:r>
            <a:r>
              <a:rPr lang="en-US" dirty="0"/>
              <a:t>, “</a:t>
            </a:r>
            <a:r>
              <a:rPr lang="en-GB" dirty="0"/>
              <a:t>P802.1Qbz + P802.11ak Proposed Division of Work</a:t>
            </a:r>
            <a:r>
              <a:rPr lang="en-US" dirty="0"/>
              <a:t>”, Norm Finn (Cisco)</a:t>
            </a:r>
          </a:p>
          <a:p>
            <a:pPr>
              <a:lnSpc>
                <a:spcPct val="80000"/>
              </a:lnSpc>
            </a:pPr>
            <a:r>
              <a:rPr lang="en-US" b="0" dirty="0" smtClean="0"/>
              <a:t>802.1Qbz Task Group Ballot</a:t>
            </a:r>
          </a:p>
          <a:p>
            <a:pPr lvl="1">
              <a:lnSpc>
                <a:spcPct val="80000"/>
              </a:lnSpc>
            </a:pPr>
            <a:r>
              <a:rPr lang="en-US" dirty="0" smtClean="0"/>
              <a:t>Have a few comments to resolve.</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July 2013</a:t>
            </a:r>
            <a:br>
              <a:rPr lang="en-US" sz="3600" dirty="0" smtClean="0">
                <a:latin typeface="Arial" charset="0"/>
                <a:cs typeface="Arial" charset="0"/>
              </a:rPr>
            </a:br>
            <a:r>
              <a:rPr lang="en-US" dirty="0" smtClean="0">
                <a:latin typeface="Arial" charset="0"/>
                <a:cs typeface="Arial" charset="0"/>
              </a:rPr>
              <a:t>08:00 – 10:00, Popov 1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b="0" dirty="0" smtClean="0"/>
          </a:p>
          <a:p>
            <a:pPr>
              <a:lnSpc>
                <a:spcPct val="80000"/>
              </a:lnSpc>
            </a:pPr>
            <a:r>
              <a:rPr lang="en-US" b="0" dirty="0" smtClean="0"/>
              <a:t>Joint Teleconferences 802.11ak / 802.1Qbz</a:t>
            </a:r>
          </a:p>
          <a:p>
            <a:pPr lvl="1">
              <a:lnSpc>
                <a:spcPct val="80000"/>
              </a:lnSpc>
            </a:pPr>
            <a:r>
              <a:rPr lang="en-US" dirty="0" smtClean="0"/>
              <a:t>1</a:t>
            </a:r>
            <a:r>
              <a:rPr lang="en-US" dirty="0"/>
              <a:t>-hour teleconferences through the </a:t>
            </a:r>
            <a:r>
              <a:rPr lang="en-US" dirty="0" smtClean="0"/>
              <a:t>September 2013 802.11 meeting </a:t>
            </a:r>
            <a:r>
              <a:rPr lang="en-US" dirty="0"/>
              <a:t>on Monday, </a:t>
            </a:r>
            <a:r>
              <a:rPr lang="en-US" dirty="0" smtClean="0"/>
              <a:t>August 5</a:t>
            </a:r>
            <a:r>
              <a:rPr lang="en-US" baseline="30000" dirty="0" smtClean="0"/>
              <a:t>th</a:t>
            </a:r>
            <a:r>
              <a:rPr lang="en-US" dirty="0" smtClean="0"/>
              <a:t>, August19</a:t>
            </a:r>
            <a:r>
              <a:rPr lang="en-US" baseline="30000" dirty="0" smtClean="0"/>
              <a:t>th</a:t>
            </a:r>
            <a:r>
              <a:rPr lang="en-US" dirty="0"/>
              <a:t>, and </a:t>
            </a:r>
            <a:r>
              <a:rPr lang="en-US" dirty="0" smtClean="0"/>
              <a:t>September </a:t>
            </a:r>
            <a:r>
              <a:rPr lang="en-US" dirty="0" smtClean="0"/>
              <a:t>9</a:t>
            </a:r>
            <a:r>
              <a:rPr lang="en-US" baseline="30000" dirty="0" smtClean="0"/>
              <a:t>th</a:t>
            </a:r>
            <a:r>
              <a:rPr lang="en-US" dirty="0" smtClean="0"/>
              <a:t>, </a:t>
            </a:r>
            <a:r>
              <a:rPr lang="en-US" dirty="0"/>
              <a:t>at 5pm Eastern US </a:t>
            </a:r>
            <a:r>
              <a:rPr lang="en-US" dirty="0" smtClean="0"/>
              <a:t>time.</a:t>
            </a:r>
          </a:p>
          <a:p>
            <a:pPr lvl="1">
              <a:lnSpc>
                <a:spcPct val="80000"/>
              </a:lnSpc>
            </a:pPr>
            <a:r>
              <a:rPr lang="en-US" dirty="0" smtClean="0"/>
              <a:t>Approved by unanimous consent</a:t>
            </a:r>
            <a:endParaRPr lang="en-US" dirty="0" smtClean="0"/>
          </a:p>
          <a:p>
            <a:pPr>
              <a:lnSpc>
                <a:spcPct val="80000"/>
              </a:lnSpc>
            </a:pPr>
            <a:r>
              <a:rPr lang="en-US" b="0" dirty="0" smtClean="0"/>
              <a:t>Adjourn 10</a:t>
            </a:r>
            <a:r>
              <a:rPr lang="en-US" b="0" smtClean="0"/>
              <a:t>:40</a:t>
            </a:r>
            <a:endParaRPr lang="en-US" b="0" dirty="0"/>
          </a:p>
          <a:p>
            <a:pPr lvl="1">
              <a:lnSpc>
                <a:spcPct val="80000"/>
              </a:lnSpc>
            </a:pPr>
            <a:endParaRPr lang="en-US" dirty="0" smtClean="0"/>
          </a:p>
        </p:txBody>
      </p:sp>
    </p:spTree>
    <p:extLst>
      <p:ext uri="{BB962C8B-B14F-4D97-AF65-F5344CB8AC3E}">
        <p14:creationId xmlns:p14="http://schemas.microsoft.com/office/powerpoint/2010/main" val="170981782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Draft 1.0 of 802.1Qbz is at</a:t>
            </a:r>
          </a:p>
          <a:p>
            <a:pPr lvl="1">
              <a:lnSpc>
                <a:spcPct val="80000"/>
              </a:lnSpc>
            </a:pPr>
            <a:r>
              <a:rPr lang="en-GB" dirty="0" smtClean="0">
                <a:hlinkClick r:id="rId3"/>
              </a:rPr>
              <a:t>http</a:t>
            </a:r>
            <a:r>
              <a:rPr lang="en-GB" dirty="0">
                <a:hlinkClick r:id="rId3"/>
              </a:rPr>
              <a:t>://www.ieee802.org/1/files/private/bz-drafts/d1/802-1Qbz-d1-0.</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Geneva, Switzerland</a:t>
            </a:r>
            <a:endParaRPr lang="en-US" sz="2800" dirty="0">
              <a:latin typeface="Arial" charset="0"/>
            </a:endParaRPr>
          </a:p>
          <a:p>
            <a:pPr algn="ctr">
              <a:lnSpc>
                <a:spcPct val="90000"/>
              </a:lnSpc>
              <a:buFontTx/>
              <a:buNone/>
            </a:pPr>
            <a:r>
              <a:rPr lang="en-US" sz="2800" dirty="0" smtClean="0">
                <a:latin typeface="Arial" charset="0"/>
              </a:rPr>
              <a:t>16-18 July,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ITU Headquarters, Geneva, Switzerland</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990600" y="1197513"/>
            <a:ext cx="7239000" cy="482228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July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Room 5 CICG</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dirty="0" smtClean="0"/>
              <a:t>Moved, to approve 13/0425r1, “</a:t>
            </a:r>
            <a:r>
              <a:rPr lang="en-GB" dirty="0"/>
              <a:t>802.11ak </a:t>
            </a:r>
            <a:r>
              <a:rPr lang="en-GB" dirty="0" smtClean="0"/>
              <a:t>May 2013 Minutes</a:t>
            </a:r>
            <a:r>
              <a:rPr lang="en-US" dirty="0" smtClean="0"/>
              <a:t>”</a:t>
            </a:r>
          </a:p>
          <a:p>
            <a:pPr lvl="1">
              <a:lnSpc>
                <a:spcPct val="80000"/>
              </a:lnSpc>
            </a:pPr>
            <a:r>
              <a:rPr lang="en-US" dirty="0" smtClean="0"/>
              <a:t>Approved by unanimous consent</a:t>
            </a:r>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July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Room 5 CICG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Waikoloa</a:t>
            </a:r>
            <a:endParaRPr lang="en-US" dirty="0"/>
          </a:p>
          <a:p>
            <a:pPr lvl="1">
              <a:lnSpc>
                <a:spcPct val="80000"/>
              </a:lnSpc>
            </a:pPr>
            <a:r>
              <a:rPr lang="en-US" dirty="0"/>
              <a:t>“11ak </a:t>
            </a:r>
            <a:r>
              <a:rPr lang="en-US" dirty="0" err="1"/>
              <a:t>Telecon</a:t>
            </a:r>
            <a:r>
              <a:rPr lang="en-US" dirty="0"/>
              <a:t> Minutes 20130603”, 13-680r0</a:t>
            </a:r>
          </a:p>
          <a:p>
            <a:pPr lvl="1">
              <a:lnSpc>
                <a:spcPct val="80000"/>
              </a:lnSpc>
            </a:pPr>
            <a:r>
              <a:rPr lang="en-US" dirty="0"/>
              <a:t>(there was no official teleconference and no presentations at the scheduled June 17</a:t>
            </a:r>
            <a:r>
              <a:rPr lang="en-US" baseline="30000" dirty="0"/>
              <a:t>th</a:t>
            </a:r>
            <a:r>
              <a:rPr lang="en-US" dirty="0"/>
              <a:t> call)</a:t>
            </a:r>
          </a:p>
          <a:p>
            <a:pPr lvl="1">
              <a:lnSpc>
                <a:spcPct val="80000"/>
              </a:lnSpc>
            </a:pPr>
            <a:r>
              <a:rPr lang="en-US" dirty="0"/>
              <a:t>“11ak </a:t>
            </a:r>
            <a:r>
              <a:rPr lang="en-US" dirty="0" err="1"/>
              <a:t>Telecon</a:t>
            </a:r>
            <a:r>
              <a:rPr lang="en-US" dirty="0"/>
              <a:t> Minutes 20130702”, 13-755r0</a:t>
            </a:r>
          </a:p>
          <a:p>
            <a:pPr lvl="1">
              <a:lnSpc>
                <a:spcPct val="80000"/>
              </a:lnSpc>
            </a:pPr>
            <a:r>
              <a:rPr lang="en-US" dirty="0" smtClean="0"/>
              <a:t>Approved by unanimous consent</a:t>
            </a:r>
            <a:endParaRPr lang="en-US" dirty="0"/>
          </a:p>
          <a:p>
            <a:pPr>
              <a:lnSpc>
                <a:spcPct val="80000"/>
              </a:lnSpc>
            </a:pPr>
            <a:r>
              <a:rPr lang="en-US" b="0" dirty="0"/>
              <a:t>Discussion of agenda for joint 11ak/1Qbz meeting Thursday</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693r1, “</a:t>
            </a:r>
            <a:r>
              <a:rPr lang="en-US" dirty="0"/>
              <a:t>Comparison of Receiver Subset Techniques</a:t>
            </a:r>
            <a:r>
              <a:rPr lang="en-US" b="0" dirty="0" smtClean="0"/>
              <a:t>”, Norm Finn (Cisco)</a:t>
            </a:r>
          </a:p>
          <a:p>
            <a:pPr>
              <a:lnSpc>
                <a:spcPct val="80000"/>
              </a:lnSpc>
            </a:pPr>
            <a:r>
              <a:rPr lang="en-US" b="0" dirty="0" smtClean="0"/>
              <a:t>Recess until 08:00 Thursday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21192</TotalTime>
  <Words>1088</Words>
  <Application>Microsoft Macintosh PowerPoint</Application>
  <PresentationFormat>On-screen Show (4:3)</PresentationFormat>
  <Paragraphs>198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July 2013 802.11ak Agenda</vt:lpstr>
      <vt:lpstr>IEEE 802.11ak/GLK: Enhancements For Transit Links Within Bridged Networks</vt:lpstr>
      <vt:lpstr>Venue</vt:lpstr>
      <vt:lpstr>Tuesday, 16 July 2013  10:30-12:30, Room 5 CICG</vt:lpstr>
      <vt:lpstr>Tuesday, 16 July 2013  10:30-12:30, Room 5 CICG (cont.)</vt:lpstr>
      <vt:lpstr>Participants, Patents, and Duty to Inform</vt:lpstr>
      <vt:lpstr>Patent Related Links</vt:lpstr>
      <vt:lpstr>Call for Potentially Essential Patents</vt:lpstr>
      <vt:lpstr>Other Documents and WebPages to Review</vt:lpstr>
      <vt:lpstr>Other Guidelines for IEEE WG Meetings</vt:lpstr>
      <vt:lpstr>Thursday, 18 July 2013 08:00 – 10:00, Popov 1 Room</vt:lpstr>
      <vt:lpstr>Thursday, 18 July 2013 08:00 – 10:00, Popov 1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346</cp:revision>
  <cp:lastPrinted>1998-02-10T13:28:06Z</cp:lastPrinted>
  <dcterms:created xsi:type="dcterms:W3CDTF">2006-12-04T03:46:13Z</dcterms:created>
  <dcterms:modified xsi:type="dcterms:W3CDTF">2013-07-18T08:59:21Z</dcterms:modified>
  <cp:category/>
</cp:coreProperties>
</file>