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84" r:id="rId5"/>
    <p:sldId id="280" r:id="rId6"/>
    <p:sldId id="27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2B79D215-1BA9-47D7-8260-6F58BD25FB5B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/>
            <a:r>
              <a:rPr 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319982" y="898575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/>
              <a:t>Page </a:t>
            </a:r>
            <a:fld id="{72441576-3BCA-4FC3-97E2-F214F6C391AB}" type="slidenum">
              <a:rPr lang="en-US"/>
              <a:pPr algn="r"/>
              <a:t>4</a:t>
            </a:fld>
            <a:endParaRPr lang="en-US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802.11-13/0629r0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 smtClean="0"/>
              <a:t>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2013-05-16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May </a:t>
            </a:r>
            <a:r>
              <a:rPr lang="en-US" dirty="0" smtClean="0"/>
              <a:t>2013.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</a:t>
            </a:r>
            <a:r>
              <a:rPr lang="en-US" dirty="0" smtClean="0"/>
              <a:t>comment </a:t>
            </a:r>
            <a:r>
              <a:rPr lang="en-US" dirty="0" smtClean="0"/>
              <a:t>resolution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82000" cy="4114800"/>
          </a:xfrm>
        </p:spPr>
        <p:txBody>
          <a:bodyPr/>
          <a:lstStyle/>
          <a:p>
            <a:r>
              <a:rPr lang="en-US" dirty="0" smtClean="0"/>
              <a:t>Continued processing comments received in the recent Initial Letter Ballot</a:t>
            </a:r>
          </a:p>
          <a:p>
            <a:pPr lvl="1"/>
            <a:r>
              <a:rPr lang="en-US" altLang="ja-JP" sz="2200" dirty="0" smtClean="0"/>
              <a:t>801 </a:t>
            </a:r>
            <a:r>
              <a:rPr lang="en-US" altLang="ja-JP" sz="2200" dirty="0"/>
              <a:t>comments (713 LB, 88 remaining 2012 Call for comments</a:t>
            </a:r>
            <a:r>
              <a:rPr lang="en-US" altLang="ja-JP" sz="2200" dirty="0" smtClean="0"/>
              <a:t>)</a:t>
            </a:r>
          </a:p>
          <a:p>
            <a:pPr lvl="1"/>
            <a:r>
              <a:rPr lang="en-US" sz="2200" dirty="0"/>
              <a:t>A</a:t>
            </a:r>
            <a:r>
              <a:rPr lang="en-US" sz="2200" dirty="0" smtClean="0"/>
              <a:t>pproved resolutions to 108 comments</a:t>
            </a:r>
          </a:p>
          <a:p>
            <a:pPr lvl="1"/>
            <a:r>
              <a:rPr lang="en-US" sz="2200" dirty="0" smtClean="0"/>
              <a:t>347 comments remain to be resolved </a:t>
            </a:r>
          </a:p>
          <a:p>
            <a:r>
              <a:rPr lang="en-US" dirty="0" smtClean="0"/>
              <a:t>ISO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802.11-2012</a:t>
            </a:r>
          </a:p>
          <a:p>
            <a:pPr lvl="1"/>
            <a:r>
              <a:rPr lang="en-US" sz="2200" dirty="0" smtClean="0"/>
              <a:t>March 2013: Approved </a:t>
            </a:r>
            <a:r>
              <a:rPr lang="en-US" sz="2200" dirty="0"/>
              <a:t>13 ISO comments (China NB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May 2013: Received 11 ISO comments (Swiss NB), plan to resolve in July 2013 meeting</a:t>
            </a:r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2013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F67DDF6-E951-488E-BDF9-89962C356950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/>
              <a:t>Slide </a:t>
            </a:r>
            <a:fld id="{72F0B212-703F-4AF0-94AB-63B337B2ACED}" type="slidenum">
              <a:rPr lang="en-US"/>
              <a:pPr algn="ctr"/>
              <a:t>4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TGmc Plan of Record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29-30 Aug 2012 – </a:t>
            </a:r>
            <a:r>
              <a:rPr lang="en-US" sz="2000" dirty="0" err="1" smtClean="0"/>
              <a:t>NesCom</a:t>
            </a:r>
            <a:r>
              <a:rPr 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2012 – March/May 2013  – 11ad integration – </a:t>
            </a:r>
            <a:r>
              <a:rPr lang="en-US" sz="2000" dirty="0" smtClean="0">
                <a:solidFill>
                  <a:schemeClr val="accent2"/>
                </a:solidFill>
              </a:rPr>
              <a:t>July/September </a:t>
            </a:r>
            <a:r>
              <a:rPr lang="en-US" sz="2000" dirty="0"/>
              <a:t>ballot on D2.0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April/May 2014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March 2015 – </a:t>
            </a:r>
            <a:r>
              <a:rPr lang="en-US" sz="2000" dirty="0" err="1" smtClean="0"/>
              <a:t>RevCom</a:t>
            </a:r>
            <a:r>
              <a:rPr lang="en-US" sz="2000" dirty="0" smtClean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625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sz="2400" dirty="0"/>
              <a:t>May </a:t>
            </a:r>
            <a:r>
              <a:rPr lang="en-US" sz="2400" dirty="0" smtClean="0"/>
              <a:t>31, June </a:t>
            </a:r>
            <a:r>
              <a:rPr lang="en-US" sz="2400" dirty="0"/>
              <a:t>7, </a:t>
            </a:r>
            <a:r>
              <a:rPr lang="en-US" sz="2400" dirty="0" smtClean="0"/>
              <a:t>21 </a:t>
            </a:r>
            <a:r>
              <a:rPr lang="en-US" sz="2400" dirty="0" smtClean="0"/>
              <a:t>(Friday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Resolution</a:t>
            </a:r>
          </a:p>
          <a:p>
            <a:r>
              <a:rPr lang="en-US" dirty="0" smtClean="0"/>
              <a:t>Recirculation Letter ballot (expect </a:t>
            </a:r>
            <a:r>
              <a:rPr lang="en-US" dirty="0" smtClean="0"/>
              <a:t>July/September)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1790</TotalTime>
  <Words>393</Words>
  <Application>Microsoft Office PowerPoint</Application>
  <PresentationFormat>On-screen Show (4:3)</PresentationFormat>
  <Paragraphs>86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802.11mc Closing Report for May 2013</vt:lpstr>
      <vt:lpstr>Abstract</vt:lpstr>
      <vt:lpstr>Status: comment resolution </vt:lpstr>
      <vt:lpstr>TGmc Plan of Record</vt:lpstr>
      <vt:lpstr>Teleconferences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198</cp:revision>
  <cp:lastPrinted>1998-02-10T13:28:06Z</cp:lastPrinted>
  <dcterms:created xsi:type="dcterms:W3CDTF">2009-11-09T00:32:22Z</dcterms:created>
  <dcterms:modified xsi:type="dcterms:W3CDTF">2013-05-17T04:14:06Z</dcterms:modified>
</cp:coreProperties>
</file>