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2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802.11-13/0618r0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802.11-13/0618r0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802.11-13/0618r0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802.11-13/0618r0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2013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802.11-13/0618r0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2013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802.11-13/0618r0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2013-05-17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May 2013, Waikoloa, HI,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dirty="0" smtClean="0"/>
              <a:t>Initial </a:t>
            </a:r>
            <a:r>
              <a:rPr lang="en-GB" dirty="0"/>
              <a:t>protocol design discussion</a:t>
            </a:r>
          </a:p>
          <a:p>
            <a:pPr lvl="2"/>
            <a:r>
              <a:rPr lang="en-GB" sz="2000" dirty="0" smtClean="0"/>
              <a:t>11-13-0426-02-00aq-tgaq-design-option-for-one-way-service-discovery-protocol.ppt</a:t>
            </a:r>
          </a:p>
          <a:p>
            <a:pPr lvl="2"/>
            <a:r>
              <a:rPr lang="en-GB" sz="2000" dirty="0" smtClean="0"/>
              <a:t>11-13-0429-01-00aq-design-options-for-ibss.ppt</a:t>
            </a:r>
          </a:p>
          <a:p>
            <a:pPr lvl="2"/>
            <a:r>
              <a:rPr lang="en-GB" sz="2000" dirty="0" smtClean="0"/>
              <a:t>11-13-0501-00-00aq-service-registration-of-sta-to-an-ap.ppt</a:t>
            </a:r>
            <a:endParaRPr lang="en-GB" sz="2000" dirty="0"/>
          </a:p>
          <a:p>
            <a:r>
              <a:rPr lang="en-GB" dirty="0" smtClean="0"/>
              <a:t>Use case update</a:t>
            </a:r>
          </a:p>
          <a:p>
            <a:pPr lvl="2"/>
            <a:r>
              <a:rPr lang="en-GB" sz="2000" dirty="0" smtClean="0"/>
              <a:t>11-13-0591-00-00aq-use-cases-for-tgaq.ppt</a:t>
            </a:r>
          </a:p>
          <a:p>
            <a:r>
              <a:rPr lang="en-GB" dirty="0" smtClean="0"/>
              <a:t>Requirements </a:t>
            </a:r>
            <a:r>
              <a:rPr lang="en-GB" dirty="0"/>
              <a:t>and </a:t>
            </a:r>
            <a:r>
              <a:rPr lang="en-GB" dirty="0" smtClean="0"/>
              <a:t>terminology documents</a:t>
            </a:r>
          </a:p>
          <a:p>
            <a:pPr lvl="2"/>
            <a:r>
              <a:rPr lang="en-GB" sz="2000" dirty="0" smtClean="0"/>
              <a:t>11-13-0299-00-00aq-draft-tgaq-terminology.docx</a:t>
            </a:r>
          </a:p>
          <a:p>
            <a:r>
              <a:rPr lang="en-GB" dirty="0" smtClean="0"/>
              <a:t>Press release </a:t>
            </a:r>
            <a:r>
              <a:rPr lang="en-GB" dirty="0" smtClean="0"/>
              <a:t>update</a:t>
            </a:r>
          </a:p>
          <a:p>
            <a:pPr lvl="1"/>
            <a:r>
              <a:rPr lang="en-GB" dirty="0" smtClean="0"/>
              <a:t>11-13-0410-01-0000-pre-association-discovery-press-release.doc</a:t>
            </a:r>
            <a:endParaRPr lang="en-GB" dirty="0" smtClean="0"/>
          </a:p>
          <a:p>
            <a:r>
              <a:rPr lang="en-GB" dirty="0" smtClean="0"/>
              <a:t>Teleconference: 1</a:t>
            </a:r>
            <a:r>
              <a:rPr lang="en-GB" baseline="30000" dirty="0" smtClean="0"/>
              <a:t>st</a:t>
            </a:r>
            <a:r>
              <a:rPr lang="en-GB" dirty="0" smtClean="0"/>
              <a:t> July 2013 10:00 ET</a:t>
            </a:r>
          </a:p>
          <a:p>
            <a:r>
              <a:rPr lang="en-GB" dirty="0" smtClean="0"/>
              <a:t>Plans for July 2013</a:t>
            </a:r>
            <a:endParaRPr lang="en-GB" sz="2000" dirty="0" smtClean="0"/>
          </a:p>
          <a:p>
            <a:pPr lvl="1"/>
            <a:r>
              <a:rPr lang="en-GB" dirty="0" smtClean="0"/>
              <a:t>Call for technical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13022</TotalTime>
  <Words>122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728</cp:revision>
  <cp:lastPrinted>1998-02-10T13:28:06Z</cp:lastPrinted>
  <dcterms:created xsi:type="dcterms:W3CDTF">2004-12-02T14:01:45Z</dcterms:created>
  <dcterms:modified xsi:type="dcterms:W3CDTF">2013-05-17T00:44:44Z</dcterms:modified>
</cp:coreProperties>
</file>