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376" y="-2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802.11-13/0614r0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0614r0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>
                <a:solidFill>
                  <a:srgbClr val="0000FF"/>
                </a:solidFill>
              </a:rPr>
              <a:t>TGak</a:t>
            </a:r>
            <a:r>
              <a:rPr lang="en-GB" sz="3600" dirty="0" smtClean="0">
                <a:solidFill>
                  <a:srgbClr val="0000FF"/>
                </a:solidFill>
              </a:rPr>
              <a:t> </a:t>
            </a:r>
            <a:r>
              <a:rPr lang="en-GB" sz="3600" dirty="0" smtClean="0">
                <a:solidFill>
                  <a:srgbClr val="0000FF"/>
                </a:solidFill>
              </a:rPr>
              <a:t>May Closing </a:t>
            </a:r>
            <a:r>
              <a:rPr lang="en-GB" sz="3600" dirty="0" smtClean="0">
                <a:solidFill>
                  <a:srgbClr val="0000FF"/>
                </a:solidFill>
              </a:rPr>
              <a:t>Report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</a:t>
            </a:r>
            <a:r>
              <a:rPr lang="en-GB" sz="2000" b="0" dirty="0" smtClean="0"/>
              <a:t>05-16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802.11 Working Group Meeting, </a:t>
            </a:r>
            <a:r>
              <a:rPr lang="en-GB" dirty="0" smtClean="0"/>
              <a:t>May 2013</a:t>
            </a:r>
            <a:r>
              <a:rPr lang="en-GB" dirty="0" smtClean="0"/>
              <a:t>, </a:t>
            </a:r>
            <a:r>
              <a:rPr lang="en-GB" dirty="0" smtClean="0"/>
              <a:t>held at Hilton Waikoloa, Big Island, Hawai‘i.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TGak</a:t>
            </a:r>
            <a:r>
              <a:rPr lang="en-US" sz="3600" dirty="0" smtClean="0">
                <a:solidFill>
                  <a:srgbClr val="0000FF"/>
                </a:solidFill>
              </a:rPr>
              <a:t> Closing Report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</a:t>
            </a:r>
            <a:r>
              <a:rPr lang="en-GB" sz="2400" dirty="0"/>
              <a:t>4</a:t>
            </a:r>
            <a:r>
              <a:rPr lang="en-GB" sz="2400" dirty="0" smtClean="0"/>
              <a:t> submissions (see </a:t>
            </a:r>
            <a:r>
              <a:rPr lang="en-GB" sz="2400" dirty="0" smtClean="0"/>
              <a:t>next </a:t>
            </a:r>
            <a:r>
              <a:rPr lang="en-GB" sz="2400" dirty="0" smtClean="0"/>
              <a:t>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with </a:t>
            </a:r>
            <a:r>
              <a:rPr lang="en-GB" sz="2400" dirty="0" smtClean="0"/>
              <a:t>ARC SG Tuesday morning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minutes </a:t>
            </a:r>
            <a:r>
              <a:rPr lang="en-GB" sz="2400" dirty="0"/>
              <a:t>of </a:t>
            </a:r>
            <a:r>
              <a:rPr lang="en-GB" sz="2400" dirty="0" smtClean="0"/>
              <a:t>this </a:t>
            </a:r>
            <a:r>
              <a:rPr lang="en-GB" sz="2400" dirty="0" err="1" smtClean="0"/>
              <a:t>TGak</a:t>
            </a:r>
            <a:r>
              <a:rPr lang="en-GB" sz="2400" dirty="0" smtClean="0"/>
              <a:t> meeting will be in </a:t>
            </a:r>
            <a:r>
              <a:rPr lang="en-GB" sz="2400" dirty="0"/>
              <a:t>11-</a:t>
            </a:r>
            <a:r>
              <a:rPr lang="en-GB" sz="2400" dirty="0" smtClean="0"/>
              <a:t>13</a:t>
            </a:r>
            <a:r>
              <a:rPr lang="en-GB" sz="2400" dirty="0" smtClean="0"/>
              <a:t>/425</a:t>
            </a:r>
            <a:r>
              <a:rPr lang="en-GB" sz="2400" dirty="0" smtClean="0"/>
              <a:t>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13/</a:t>
            </a:r>
            <a:r>
              <a:rPr lang="en-GB" sz="2400" dirty="0" smtClean="0"/>
              <a:t>0404r4.</a:t>
            </a:r>
            <a:endParaRPr lang="en-GB" sz="2400" dirty="0" smtClean="0"/>
          </a:p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voted to hold 1 hour teleconferences on </a:t>
            </a:r>
            <a:r>
              <a:rPr lang="en-US" sz="2400" dirty="0"/>
              <a:t>Mondays, </a:t>
            </a:r>
            <a:r>
              <a:rPr lang="en-US" sz="2400" dirty="0" smtClean="0"/>
              <a:t>June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, June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July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</a:t>
            </a:r>
            <a:r>
              <a:rPr lang="en-US" sz="2400" dirty="0"/>
              <a:t>at 5pm Eastern US time</a:t>
            </a:r>
            <a:r>
              <a:rPr lang="en-GB" sz="2400" dirty="0"/>
              <a:t> </a:t>
            </a:r>
            <a:r>
              <a:rPr lang="en-GB" sz="2400" dirty="0" smtClean="0"/>
              <a:t>to be joint </a:t>
            </a:r>
            <a:r>
              <a:rPr lang="en-GB" sz="2400" dirty="0"/>
              <a:t>with </a:t>
            </a:r>
            <a:r>
              <a:rPr lang="en-GB" sz="2400" dirty="0" smtClean="0"/>
              <a:t>802.1Qbz if mutually convenient.</a:t>
            </a:r>
            <a:endParaRPr lang="en-GB" sz="2400" dirty="0"/>
          </a:p>
          <a:p>
            <a:pPr marL="457200" lvl="1" indent="0"/>
            <a:endParaRPr lang="en-GB" sz="24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TGak</a:t>
            </a:r>
            <a:r>
              <a:rPr lang="en-US" sz="3600" dirty="0" smtClean="0">
                <a:solidFill>
                  <a:srgbClr val="0000FF"/>
                </a:solidFill>
              </a:rPr>
              <a:t> Closing Report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/406r4, “</a:t>
            </a:r>
            <a:r>
              <a:rPr lang="en-GB" sz="2400" dirty="0"/>
              <a:t>P802.1Qbz + P802.11ak Proposed Division of Work”, Norman Finn / Brian Hart (Cisco</a:t>
            </a:r>
            <a:r>
              <a:rPr lang="en-GB" sz="2400" dirty="0" smtClean="0"/>
              <a:t>)</a:t>
            </a:r>
            <a:endParaRPr lang="en-GB" sz="2400" dirty="0"/>
          </a:p>
          <a:p>
            <a:pPr lvl="1">
              <a:buFont typeface="Arial"/>
              <a:buChar char="•"/>
            </a:pPr>
            <a:r>
              <a:rPr lang="en-US" sz="2400" dirty="0"/>
              <a:t>13/526r0, “Sub-Setting”, Donald Eastlake </a:t>
            </a:r>
            <a:r>
              <a:rPr lang="en-US" sz="2400" dirty="0" smtClean="0"/>
              <a:t>(</a:t>
            </a:r>
            <a:r>
              <a:rPr lang="en-US" sz="2400" dirty="0"/>
              <a:t>Huawei Technologies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Font typeface="Arial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/479r0, “Portal diagram with DS using bridged network”, Mark Hamilton (</a:t>
            </a:r>
            <a:r>
              <a:rPr lang="en-US" sz="2400" dirty="0" err="1"/>
              <a:t>Spectralink</a:t>
            </a:r>
            <a:r>
              <a:rPr lang="en-US" sz="2400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13</a:t>
            </a:r>
            <a:r>
              <a:rPr lang="en-US" sz="2400" dirty="0"/>
              <a:t>/115r4, “Considerations on AP Architectural models”, Mark Hamilton (</a:t>
            </a:r>
            <a:r>
              <a:rPr lang="en-US" sz="2400" dirty="0" err="1"/>
              <a:t>Spectralink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TGak</a:t>
            </a:r>
            <a:r>
              <a:rPr lang="en-US" sz="3600" dirty="0" smtClean="0">
                <a:solidFill>
                  <a:srgbClr val="0000FF"/>
                </a:solidFill>
              </a:rPr>
              <a:t> Closing Report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May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</a:t>
            </a:r>
            <a:r>
              <a:rPr lang="en-GB" sz="2400" dirty="0" smtClean="0"/>
              <a:t>an architectural model for 802.11ak.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</a:t>
            </a:r>
            <a:r>
              <a:rPr lang="en-GB" sz="2400" dirty="0" smtClean="0"/>
              <a:t>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Consider selection of an Editor.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process and timeline for </a:t>
            </a:r>
            <a:r>
              <a:rPr lang="en-GB" sz="2400" smtClean="0"/>
              <a:t>TGak</a:t>
            </a:r>
            <a:r>
              <a:rPr lang="en-GB" sz="2400" dirty="0" smtClean="0"/>
              <a:t>.</a:t>
            </a:r>
            <a:endParaRPr lang="en-GB" sz="2400" dirty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395</Words>
  <Application>Microsoft Macintosh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May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39</cp:revision>
  <cp:lastPrinted>1601-01-01T00:00:00Z</cp:lastPrinted>
  <dcterms:created xsi:type="dcterms:W3CDTF">2010-02-15T12:38:41Z</dcterms:created>
  <dcterms:modified xsi:type="dcterms:W3CDTF">2013-05-16T18:51:05Z</dcterms:modified>
  <cp:category/>
</cp:coreProperties>
</file>