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802.11-13/613r0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5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 (Qualcomm)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May </a:t>
            </a:r>
            <a:r>
              <a:rPr lang="en-US" dirty="0" smtClean="0"/>
              <a:t>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2013-5-16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858064"/>
              </p:ext>
            </p:extLst>
          </p:nvPr>
        </p:nvGraphicFramePr>
        <p:xfrm>
          <a:off x="533400" y="2332038"/>
          <a:ext cx="7635875" cy="362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ocument" r:id="rId4" imgW="8700545" imgH="4152197" progId="Word.Document.8">
                  <p:embed/>
                </p:oleObj>
              </mc:Choice>
              <mc:Fallback>
                <p:oleObj name="Document" r:id="rId4" imgW="8700545" imgH="4152197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32038"/>
                        <a:ext cx="7635875" cy="362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11-11-1137-15-00ah-specification-framework-for-tgah.docx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Initial baseline draft text adopted</a:t>
            </a:r>
            <a:endParaRPr lang="en-US" dirty="0" smtClean="0"/>
          </a:p>
          <a:p>
            <a:pPr lvl="1"/>
            <a:r>
              <a:rPr lang="en-US" dirty="0" smtClean="0"/>
              <a:t>Draft text </a:t>
            </a:r>
            <a:r>
              <a:rPr lang="en-US" dirty="0" smtClean="0"/>
              <a:t>submission</a:t>
            </a:r>
            <a:r>
              <a:rPr lang="en-US" dirty="0" smtClean="0"/>
              <a:t> 13/500.</a:t>
            </a:r>
          </a:p>
          <a:p>
            <a:r>
              <a:rPr lang="en-US" dirty="0" smtClean="0"/>
              <a:t>Approved a 20 day Call for Comments on initial baseline draft text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Address comments received on initial </a:t>
            </a:r>
            <a:r>
              <a:rPr lang="en-US" dirty="0" smtClean="0"/>
              <a:t>draft </a:t>
            </a:r>
            <a:r>
              <a:rPr lang="en-US" dirty="0" smtClean="0"/>
              <a:t>text</a:t>
            </a:r>
            <a:r>
              <a:rPr lang="en-US" dirty="0" smtClean="0"/>
              <a:t>.</a:t>
            </a:r>
          </a:p>
          <a:p>
            <a:r>
              <a:rPr lang="en-US" dirty="0"/>
              <a:t>Wrap up on specification framework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June</a:t>
            </a:r>
            <a:r>
              <a:rPr lang="en-US" dirty="0" smtClean="0"/>
              <a:t> </a:t>
            </a:r>
            <a:r>
              <a:rPr lang="en-US" dirty="0" smtClean="0"/>
              <a:t>19</a:t>
            </a:r>
            <a:r>
              <a:rPr lang="en-US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7</a:t>
            </a:r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en-US" dirty="0" smtClean="0"/>
              <a:t>M </a:t>
            </a:r>
            <a:r>
              <a:rPr lang="en-US" dirty="0" smtClean="0"/>
              <a:t>ET 1 hour</a:t>
            </a:r>
          </a:p>
          <a:p>
            <a:pPr marL="1009650" lvl="1" indent="-609600"/>
            <a:r>
              <a:rPr lang="en-US" dirty="0" smtClean="0"/>
              <a:t>Review draft text comments categories</a:t>
            </a:r>
          </a:p>
          <a:p>
            <a:pPr marL="1009650" lvl="1" indent="-609600"/>
            <a:r>
              <a:rPr lang="en-US" dirty="0" smtClean="0"/>
              <a:t>Request for volunteers to address comments</a:t>
            </a:r>
          </a:p>
          <a:p>
            <a:pPr marL="609600" indent="-609600"/>
            <a:r>
              <a:rPr lang="en-US" dirty="0" smtClean="0"/>
              <a:t>July 10 at 10 AM ET 1 hour</a:t>
            </a:r>
          </a:p>
          <a:p>
            <a:pPr marL="1009650" lvl="1" indent="-609600"/>
            <a:r>
              <a:rPr lang="en-US" dirty="0" smtClean="0"/>
              <a:t>Review unassigned comments</a:t>
            </a:r>
          </a:p>
          <a:p>
            <a:pPr marL="1009650" lvl="1" indent="-609600"/>
            <a:r>
              <a:rPr lang="en-US" dirty="0" smtClean="0"/>
              <a:t>Comments review</a:t>
            </a:r>
          </a:p>
          <a:p>
            <a:pPr marL="1009650" lvl="1" indent="-609600"/>
            <a:r>
              <a:rPr lang="en-US" dirty="0" smtClean="0"/>
              <a:t>Prepare for July meeting</a:t>
            </a:r>
            <a:endParaRPr lang="en-US" dirty="0" smtClean="0"/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</a:t>
            </a:r>
            <a:r>
              <a:rPr lang="en-US" dirty="0" smtClean="0"/>
              <a:t>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Current</a:t>
            </a:r>
          </a:p>
          <a:p>
            <a:pPr lvl="1"/>
            <a:r>
              <a:rPr lang="en-US" dirty="0"/>
              <a:t>Internal Task Group Ballot : May 2013</a:t>
            </a:r>
          </a:p>
          <a:p>
            <a:pPr lvl="1"/>
            <a:r>
              <a:rPr lang="en-US" dirty="0"/>
              <a:t>Initial Letter Ballot : September 2013</a:t>
            </a:r>
          </a:p>
          <a:p>
            <a:pPr lvl="1"/>
            <a:r>
              <a:rPr lang="en-US" dirty="0"/>
              <a:t>Initial Sponsor Ballot : March 2015</a:t>
            </a:r>
          </a:p>
          <a:p>
            <a:pPr lvl="1"/>
            <a:r>
              <a:rPr lang="en-US" dirty="0"/>
              <a:t>EC Approval : January 2016</a:t>
            </a:r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March 2016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1648</TotalTime>
  <Words>191</Words>
  <Application>Microsoft Office PowerPoint</Application>
  <PresentationFormat>On-screen Show (4:3)</PresentationFormat>
  <Paragraphs>51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Microsoft Word 97 - 2003 Document</vt:lpstr>
      <vt:lpstr>IEEE 802.11ah Closing Report for May 2013</vt:lpstr>
      <vt:lpstr>Activity in TGah</vt:lpstr>
      <vt:lpstr>Going forward</vt:lpstr>
      <vt:lpstr>Teleconference</vt:lpstr>
      <vt:lpstr>Timeline – No change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Dave Halasz</cp:lastModifiedBy>
  <cp:revision>193</cp:revision>
  <cp:lastPrinted>1998-02-10T13:28:06Z</cp:lastPrinted>
  <dcterms:created xsi:type="dcterms:W3CDTF">2009-11-09T00:32:22Z</dcterms:created>
  <dcterms:modified xsi:type="dcterms:W3CDTF">2013-05-16T18:50:23Z</dcterms:modified>
</cp:coreProperties>
</file>