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8" r:id="rId2"/>
    <p:sldId id="335" r:id="rId3"/>
    <p:sldId id="332" r:id="rId4"/>
    <p:sldId id="338" r:id="rId5"/>
    <p:sldId id="336" r:id="rId6"/>
    <p:sldId id="337" r:id="rId7"/>
    <p:sldId id="339" r:id="rId8"/>
    <p:sldId id="340" r:id="rId9"/>
    <p:sldId id="341" r:id="rId10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7" autoAdjust="0"/>
    <p:restoredTop sz="86438" autoAdjust="0"/>
  </p:normalViewPr>
  <p:slideViewPr>
    <p:cSldViewPr>
      <p:cViewPr>
        <p:scale>
          <a:sx n="96" d="100"/>
          <a:sy n="96" d="100"/>
        </p:scale>
        <p:origin x="-10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14" y="-114"/>
      </p:cViewPr>
      <p:guideLst>
        <p:guide orient="horz" pos="2820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 descr="Nokia Internal Use Only"/>
          <p:cNvSpPr txBox="1"/>
          <p:nvPr/>
        </p:nvSpPr>
        <p:spPr>
          <a:xfrm>
            <a:off x="0" y="8739188"/>
            <a:ext cx="70770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 descr="Nokia Internal Use Only"/>
          <p:cNvSpPr txBox="1"/>
          <p:nvPr/>
        </p:nvSpPr>
        <p:spPr>
          <a:xfrm>
            <a:off x="0" y="8739188"/>
            <a:ext cx="70770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Lin Yang,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Lin Yang,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7089" y="6475413"/>
            <a:ext cx="108683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Lin Yang,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11-11/0521r0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en-US" dirty="0" smtClean="0"/>
              <a:t>Phase Rotations for 1MHz DUP Mode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1676400"/>
            <a:ext cx="6400800" cy="1752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</a:t>
            </a:r>
            <a:r>
              <a:rPr lang="en-US" altLang="ja-JP" sz="2000" b="0" dirty="0" smtClean="0"/>
              <a:t>5</a:t>
            </a:r>
            <a:r>
              <a:rPr lang="en-US" sz="2000" b="0" dirty="0" smtClean="0"/>
              <a:t>-13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Lin Yang, Qualcomm</a:t>
            </a:r>
            <a:endParaRPr lang="en-US" dirty="0"/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700624"/>
              </p:ext>
            </p:extLst>
          </p:nvPr>
        </p:nvGraphicFramePr>
        <p:xfrm>
          <a:off x="1649413" y="2127250"/>
          <a:ext cx="5416550" cy="421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2" name="Document" r:id="rId4" imgW="8529055" imgH="6620414" progId="Word.Document.8">
                  <p:embed/>
                </p:oleObj>
              </mc:Choice>
              <mc:Fallback>
                <p:oleObj name="Document" r:id="rId4" imgW="8529055" imgH="6620414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413" y="2127250"/>
                        <a:ext cx="5416550" cy="421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 Yang, Qualcomm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686137"/>
              </p:ext>
            </p:extLst>
          </p:nvPr>
        </p:nvGraphicFramePr>
        <p:xfrm>
          <a:off x="1362075" y="2117725"/>
          <a:ext cx="6659563" cy="380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0" name="Document" r:id="rId3" imgW="8871557" imgH="5062627" progId="Word.Document.8">
                  <p:embed/>
                </p:oleObj>
              </mc:Choice>
              <mc:Fallback>
                <p:oleObj name="Document" r:id="rId3" imgW="8871557" imgH="5062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2117725"/>
                        <a:ext cx="6659563" cy="380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804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 Yang, Qualcomm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130456"/>
              </p:ext>
            </p:extLst>
          </p:nvPr>
        </p:nvGraphicFramePr>
        <p:xfrm>
          <a:off x="1257300" y="854075"/>
          <a:ext cx="6392863" cy="492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2" name="Document" r:id="rId3" imgW="8539947" imgH="6554422" progId="Word.Document.8">
                  <p:embed/>
                </p:oleObj>
              </mc:Choice>
              <mc:Fallback>
                <p:oleObj name="Document" r:id="rId3" imgW="8539947" imgH="655442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854075"/>
                        <a:ext cx="6392863" cy="492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In </a:t>
            </a:r>
            <a:r>
              <a:rPr lang="en-US" sz="1800" dirty="0"/>
              <a:t>802.11ah, </a:t>
            </a:r>
            <a:r>
              <a:rPr lang="en-US" sz="1800" dirty="0" smtClean="0"/>
              <a:t>a </a:t>
            </a:r>
            <a:r>
              <a:rPr lang="en-US" sz="1800" dirty="0"/>
              <a:t>1MHz Duplicate frame </a:t>
            </a:r>
            <a:r>
              <a:rPr lang="en-US" sz="1800" dirty="0" smtClean="0"/>
              <a:t>format is being adopted</a:t>
            </a:r>
          </a:p>
          <a:p>
            <a:pPr lvl="1"/>
            <a:r>
              <a:rPr lang="en-US" sz="1600" dirty="0" smtClean="0"/>
              <a:t>Refers </a:t>
            </a:r>
            <a:r>
              <a:rPr lang="en-US" sz="1600" dirty="0"/>
              <a:t>to a </a:t>
            </a:r>
            <a:r>
              <a:rPr lang="en-US" sz="1600" dirty="0" smtClean="0"/>
              <a:t>2/4/8/16 </a:t>
            </a:r>
            <a:r>
              <a:rPr lang="en-US" sz="1600" dirty="0"/>
              <a:t>MHz frame, which contains </a:t>
            </a:r>
            <a:r>
              <a:rPr lang="en-US" sz="1600" dirty="0" smtClean="0"/>
              <a:t>2/4/8/16 </a:t>
            </a:r>
            <a:r>
              <a:rPr lang="en-US" sz="1600" dirty="0"/>
              <a:t>replicas of a 1MHz frame in each 1MHz </a:t>
            </a:r>
            <a:r>
              <a:rPr lang="en-US" sz="1600" dirty="0" smtClean="0"/>
              <a:t>frequency segment </a:t>
            </a:r>
            <a:r>
              <a:rPr lang="en-US" sz="1600" dirty="0"/>
              <a:t>of the transmission BW. </a:t>
            </a:r>
          </a:p>
          <a:p>
            <a:pPr lvl="1"/>
            <a:r>
              <a:rPr lang="en-US" sz="1600" dirty="0"/>
              <a:t>Such frames have many uses</a:t>
            </a:r>
          </a:p>
          <a:p>
            <a:pPr lvl="2"/>
            <a:r>
              <a:rPr lang="en-US" sz="1400" dirty="0" smtClean="0"/>
              <a:t>E.g., being </a:t>
            </a:r>
            <a:r>
              <a:rPr lang="en-US" sz="1400" dirty="0"/>
              <a:t>able to clear the medium </a:t>
            </a:r>
            <a:r>
              <a:rPr lang="en-US" sz="1400" dirty="0" smtClean="0"/>
              <a:t>for </a:t>
            </a:r>
            <a:r>
              <a:rPr lang="en-US" sz="1400" dirty="0"/>
              <a:t>a higher than 1MHz transmission </a:t>
            </a:r>
            <a:endParaRPr lang="en-US" sz="1400" dirty="0" smtClean="0"/>
          </a:p>
          <a:p>
            <a:pPr lvl="2"/>
            <a:endParaRPr lang="en-US" sz="1800" dirty="0" smtClean="0"/>
          </a:p>
          <a:p>
            <a:r>
              <a:rPr lang="en-US" sz="1800" dirty="0" smtClean="0"/>
              <a:t>Duplication in </a:t>
            </a:r>
            <a:r>
              <a:rPr lang="en-US" sz="1800" dirty="0"/>
              <a:t>frequency can cause a sharp increase in PAPR of the overall </a:t>
            </a:r>
            <a:r>
              <a:rPr lang="en-US" sz="1800" dirty="0" smtClean="0"/>
              <a:t>waveform</a:t>
            </a:r>
          </a:p>
          <a:p>
            <a:pPr lvl="1"/>
            <a:r>
              <a:rPr lang="en-US" sz="1600" dirty="0" smtClean="0"/>
              <a:t>Higher </a:t>
            </a:r>
            <a:r>
              <a:rPr lang="en-US" sz="1600" dirty="0"/>
              <a:t>PAPR </a:t>
            </a:r>
            <a:r>
              <a:rPr lang="en-US" sz="1600" dirty="0" smtClean="0"/>
              <a:t>forces </a:t>
            </a:r>
            <a:r>
              <a:rPr lang="en-US" sz="1600" dirty="0"/>
              <a:t>the device to operate </a:t>
            </a:r>
            <a:r>
              <a:rPr lang="en-US" sz="1600" dirty="0" smtClean="0"/>
              <a:t>at a </a:t>
            </a:r>
            <a:r>
              <a:rPr lang="en-US" sz="1600" dirty="0"/>
              <a:t>higher PA </a:t>
            </a:r>
            <a:r>
              <a:rPr lang="en-US" sz="1600" dirty="0" smtClean="0"/>
              <a:t>back-off</a:t>
            </a:r>
          </a:p>
          <a:p>
            <a:pPr lvl="2"/>
            <a:r>
              <a:rPr lang="en-US" sz="1400" dirty="0"/>
              <a:t>T</a:t>
            </a:r>
            <a:r>
              <a:rPr lang="en-US" sz="1400" dirty="0" smtClean="0"/>
              <a:t>o </a:t>
            </a:r>
            <a:r>
              <a:rPr lang="en-US" sz="1400" dirty="0"/>
              <a:t>avoid signal distortion as well to avoid violating the spectral </a:t>
            </a:r>
            <a:r>
              <a:rPr lang="en-US" sz="1400" dirty="0" smtClean="0"/>
              <a:t>mask</a:t>
            </a:r>
          </a:p>
          <a:p>
            <a:pPr lvl="1"/>
            <a:r>
              <a:rPr lang="en-US" sz="1600" dirty="0" smtClean="0"/>
              <a:t>Higher </a:t>
            </a:r>
            <a:r>
              <a:rPr lang="en-US" sz="1600" dirty="0"/>
              <a:t>PA back-off leads to a lower power added efficiency of the </a:t>
            </a:r>
            <a:r>
              <a:rPr lang="en-US" sz="1600" dirty="0" smtClean="0"/>
              <a:t>PA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44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To reduce PAPR of 1MHz DUP mode frames, </a:t>
            </a:r>
            <a:r>
              <a:rPr lang="en-US" sz="1800" dirty="0"/>
              <a:t>we </a:t>
            </a:r>
            <a:r>
              <a:rPr lang="en-US" sz="1800" dirty="0" smtClean="0"/>
              <a:t>propose </a:t>
            </a:r>
            <a:r>
              <a:rPr lang="en-US" sz="1800" dirty="0"/>
              <a:t>multiplying each 1MHz sub-band by a </a:t>
            </a:r>
            <a:r>
              <a:rPr lang="en-US" sz="1800" dirty="0" smtClean="0"/>
              <a:t>factor </a:t>
            </a:r>
            <a:r>
              <a:rPr lang="en-US" sz="1800" dirty="0"/>
              <a:t>drawn out of the set {1,  -1,  j,  –j} </a:t>
            </a:r>
          </a:p>
          <a:p>
            <a:pPr lvl="1"/>
            <a:r>
              <a:rPr lang="en-US" sz="1600" dirty="0" smtClean="0"/>
              <a:t>Proposal uses similar methodology as 11ac </a:t>
            </a:r>
          </a:p>
          <a:p>
            <a:pPr lvl="2"/>
            <a:r>
              <a:rPr lang="en-US" sz="1400" dirty="0" smtClean="0"/>
              <a:t>11ac had 20MHz DUP frames which needed similar phase rotation sequences</a:t>
            </a:r>
          </a:p>
          <a:p>
            <a:pPr lvl="1"/>
            <a:r>
              <a:rPr lang="en-US" sz="1600" dirty="0" smtClean="0"/>
              <a:t>Optimal sequences chosen to </a:t>
            </a:r>
            <a:r>
              <a:rPr lang="en-US" sz="1600" dirty="0"/>
              <a:t>balance the PAPRs of LTF, </a:t>
            </a:r>
            <a:r>
              <a:rPr lang="en-US" sz="1600" dirty="0" smtClean="0"/>
              <a:t>random MCS0 data and random MCS10 data</a:t>
            </a:r>
          </a:p>
          <a:p>
            <a:endParaRPr lang="en-US" sz="1800" dirty="0" smtClean="0"/>
          </a:p>
          <a:p>
            <a:r>
              <a:rPr lang="en-US" sz="1800" dirty="0" smtClean="0"/>
              <a:t>Sequences shown on next slide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A7A4F55-A42E-4932-AD3F-92EEB04FC9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49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Sequences Proposed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5589538"/>
            <a:ext cx="8305800" cy="863798"/>
          </a:xfrm>
        </p:spPr>
        <p:txBody>
          <a:bodyPr>
            <a:noAutofit/>
          </a:bodyPr>
          <a:lstStyle/>
          <a:p>
            <a:r>
              <a:rPr lang="en-US" sz="1200" dirty="0"/>
              <a:t>Data PAPR corresponds to </a:t>
            </a:r>
            <a:r>
              <a:rPr lang="en-US" sz="1200" dirty="0">
                <a:solidFill>
                  <a:srgbClr val="FF0000"/>
                </a:solidFill>
              </a:rPr>
              <a:t>5e-3</a:t>
            </a:r>
            <a:r>
              <a:rPr lang="en-US" sz="1200" dirty="0"/>
              <a:t> point of the PAPR </a:t>
            </a:r>
            <a:r>
              <a:rPr lang="en-US" sz="1200" dirty="0" smtClean="0"/>
              <a:t>CCDF</a:t>
            </a:r>
          </a:p>
          <a:p>
            <a:r>
              <a:rPr lang="en-US" sz="1200" dirty="0" smtClean="0"/>
              <a:t>Always kept LTF PAPR much lower than data PAPR</a:t>
            </a:r>
          </a:p>
          <a:p>
            <a:r>
              <a:rPr lang="en-US" sz="1200" dirty="0" smtClean="0"/>
              <a:t>A little higher LTF PAPR was allowed for avoiding very high PAPRs in data </a:t>
            </a:r>
          </a:p>
          <a:p>
            <a:r>
              <a:rPr lang="en-US" sz="1200" dirty="0" smtClean="0"/>
              <a:t>A little increase in data PAPR was allowed for </a:t>
            </a:r>
            <a:r>
              <a:rPr lang="en-US" sz="1200" dirty="0"/>
              <a:t>achieving a big reduction in </a:t>
            </a:r>
            <a:r>
              <a:rPr lang="en-US" sz="1200" dirty="0" smtClean="0"/>
              <a:t>LTF PAPR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Lin Yang, Qualcomm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544943"/>
              </p:ext>
            </p:extLst>
          </p:nvPr>
        </p:nvGraphicFramePr>
        <p:xfrm>
          <a:off x="539552" y="1452898"/>
          <a:ext cx="8408719" cy="40643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95289"/>
                <a:gridCol w="3705538"/>
                <a:gridCol w="2707892"/>
              </a:tblGrid>
              <a:tr h="707437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Bandwidth in MHz of the 1MHz DUP Frame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Phase rotation sequence based on balancing</a:t>
                      </a:r>
                      <a:r>
                        <a:rPr lang="en-US" sz="1400" baseline="0" dirty="0" smtClean="0"/>
                        <a:t> the PAPR of LTF, MCS0 data and MCS0 rep 2 data</a:t>
                      </a:r>
                      <a:endParaRPr lang="en-US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18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Best Sequence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PAPR with best sequence (dB)</a:t>
                      </a:r>
                    </a:p>
                    <a:p>
                      <a:pPr algn="ctr"/>
                      <a:r>
                        <a:rPr lang="en-US" sz="1400" dirty="0" smtClean="0"/>
                        <a:t>(LTF, MCS0 data, MCS0 rep2 data)</a:t>
                      </a:r>
                      <a:endParaRPr lang="en-US" sz="1400" dirty="0"/>
                    </a:p>
                  </a:txBody>
                  <a:tcPr/>
                </a:tc>
              </a:tr>
              <a:tr h="5345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[1 -1]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(6.59, 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11.65,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12.09)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45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[1 j -j 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(6.59, 11.58, 11.81)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45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[1 -1  1  1  1  1 -1 -1]</a:t>
                      </a:r>
                    </a:p>
                    <a:p>
                      <a:pPr algn="ctr"/>
                      <a:endParaRPr kumimoji="0" lang="en-US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(5.60, 11.68, 12.94)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875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[1   1   1   -1   1    1   1   -1   -1   -1    1   -1    1    1   -1    1]</a:t>
                      </a:r>
                    </a:p>
                    <a:p>
                      <a:pPr algn="ctr"/>
                      <a:endParaRPr kumimoji="0" lang="en-US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(6.021,11.89,13.05)</a:t>
                      </a:r>
                    </a:p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910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phase rotation sequences for 1MHz DUP Frames in 11ah</a:t>
            </a:r>
          </a:p>
          <a:p>
            <a:pPr lvl="1"/>
            <a:r>
              <a:rPr lang="en-US" dirty="0"/>
              <a:t>The sequences were chosen to balance the PAPRs of LTF, and random MCS0 (with and without repetition)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52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</a:t>
            </a:r>
            <a:r>
              <a:rPr lang="en-US" dirty="0" smtClean="0"/>
              <a:t>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Do you agree </a:t>
            </a:r>
            <a:r>
              <a:rPr lang="en-US" dirty="0"/>
              <a:t>to adopt phase rotation sequences for 1MHz DUP mode proposed on slide </a:t>
            </a:r>
            <a:r>
              <a:rPr lang="en-US" dirty="0" smtClean="0"/>
              <a:t>6 </a:t>
            </a:r>
            <a:r>
              <a:rPr lang="en-US" dirty="0"/>
              <a:t>for 2, </a:t>
            </a:r>
            <a:r>
              <a:rPr lang="en-US" dirty="0" smtClean="0"/>
              <a:t>4, 8  and 16 MHz BWs?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89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Move to </a:t>
            </a:r>
            <a:r>
              <a:rPr lang="en-US" dirty="0"/>
              <a:t>adopt phase rotation sequences for 1MHz DUP mode proposed on slide 6 for 2, 4, 8  and 16 MHz BWs?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 Yang,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7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3632</TotalTime>
  <Words>516</Words>
  <Application>Microsoft Office PowerPoint</Application>
  <PresentationFormat>On-screen Show (4:3)</PresentationFormat>
  <Paragraphs>71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place presentation subject title text here]</vt:lpstr>
      <vt:lpstr>Document</vt:lpstr>
      <vt:lpstr>Phase Rotations for 1MHz DUP Mode</vt:lpstr>
      <vt:lpstr>PowerPoint Presentation</vt:lpstr>
      <vt:lpstr>PowerPoint Presentation</vt:lpstr>
      <vt:lpstr>Background and Problem</vt:lpstr>
      <vt:lpstr>Solution</vt:lpstr>
      <vt:lpstr>Sequences Proposed</vt:lpstr>
      <vt:lpstr>Conclusion</vt:lpstr>
      <vt:lpstr>Pre-motion 1 </vt:lpstr>
      <vt:lpstr>Motion 1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Jae-Hyung Song</dc:creator>
  <cp:lastModifiedBy>Vermani, Sameer</cp:lastModifiedBy>
  <cp:revision>284</cp:revision>
  <cp:lastPrinted>2010-12-20T20:45:24Z</cp:lastPrinted>
  <dcterms:created xsi:type="dcterms:W3CDTF">2010-12-20T20:39:38Z</dcterms:created>
  <dcterms:modified xsi:type="dcterms:W3CDTF">2013-05-14T18:12:25Z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-2098638592</vt:i4>
  </property>
  <property fmtid="{D5CDD505-2E9C-101B-9397-08002B2CF9AE}" pid="3" name="_NewReviewCycle">
    <vt:lpwstr/>
  </property>
  <property fmtid="{D5CDD505-2E9C-101B-9397-08002B2CF9AE}" pid="4" name="_EmailSubject">
    <vt:lpwstr>Presentation on spec framework text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  <property fmtid="{D5CDD505-2E9C-101B-9397-08002B2CF9AE}" pid="7" name="_PreviousAdHocReviewCycleID">
    <vt:i4>-192187639</vt:i4>
  </property>
  <property fmtid="{D5CDD505-2E9C-101B-9397-08002B2CF9AE}" pid="8" name="TitusGUID">
    <vt:lpwstr>cecf13ca-2f53-4079-af3e-0f96ca369b8c</vt:lpwstr>
  </property>
  <property fmtid="{D5CDD505-2E9C-101B-9397-08002B2CF9AE}" pid="9" name="NokiaConfidentiality">
    <vt:lpwstr>Company Confidential</vt:lpwstr>
  </property>
</Properties>
</file>