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405" r:id="rId6"/>
    <p:sldId id="407" r:id="rId7"/>
    <p:sldId id="406" r:id="rId8"/>
    <p:sldId id="408" r:id="rId9"/>
    <p:sldId id="393" r:id="rId10"/>
    <p:sldId id="394" r:id="rId11"/>
    <p:sldId id="395" r:id="rId12"/>
    <p:sldId id="396" r:id="rId13"/>
    <p:sldId id="397" r:id="rId14"/>
    <p:sldId id="398" r:id="rId15"/>
    <p:sldId id="409"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6" d="100"/>
          <a:sy n="106" d="100"/>
        </p:scale>
        <p:origin x="-20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P802.11-13/404r0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P802.11-13/404r0</a:t>
            </a:r>
            <a:endParaRPr lang="en-US"/>
          </a:p>
        </p:txBody>
      </p:sp>
      <p:sp>
        <p:nvSpPr>
          <p:cNvPr id="5" name="Rectangle 3"/>
          <p:cNvSpPr>
            <a:spLocks noGrp="1" noChangeArrowheads="1"/>
          </p:cNvSpPr>
          <p:nvPr>
            <p:ph type="dt" idx="1"/>
          </p:nvPr>
        </p:nvSpPr>
        <p:spPr>
          <a:ln/>
        </p:spPr>
        <p:txBody>
          <a:bodyPr/>
          <a:lstStyle/>
          <a:p>
            <a:r>
              <a:rPr lang="en-US" smtClean="0"/>
              <a:t>May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P802.11-13/404r0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0404r5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2012-05</a:t>
            </a:r>
            <a:r>
              <a:rPr lang="en-US" sz="1800" b="0" smtClean="0">
                <a:latin typeface="Arial" charset="0"/>
              </a:rPr>
              <a:t>-14</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14 May 2013,</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latin typeface="Arial" charset="0"/>
                <a:cs typeface="Arial" charset="0"/>
              </a:rPr>
              <a:t>Joint with </a:t>
            </a:r>
            <a:r>
              <a:rPr lang="en-US" dirty="0" smtClean="0">
                <a:latin typeface="Arial" charset="0"/>
                <a:cs typeface="Arial" charset="0"/>
              </a:rPr>
              <a:t>ARC</a:t>
            </a:r>
            <a:endParaRPr lang="en-US" dirty="0">
              <a:latin typeface="Arial" charset="0"/>
              <a:cs typeface="Arial" charset="0"/>
            </a:endParaRPr>
          </a:p>
          <a:p>
            <a:pPr>
              <a:lnSpc>
                <a:spcPct val="90000"/>
              </a:lnSpc>
            </a:pPr>
            <a:r>
              <a:rPr lang="en-US" b="0" dirty="0" smtClean="0"/>
              <a:t>Call Joint Meeting </a:t>
            </a:r>
            <a:r>
              <a:rPr lang="en-US" b="0" dirty="0"/>
              <a:t>to </a:t>
            </a:r>
            <a:r>
              <a:rPr lang="en-US" b="0" dirty="0" smtClean="0"/>
              <a:t>Order</a:t>
            </a:r>
          </a:p>
          <a:p>
            <a:pPr>
              <a:lnSpc>
                <a:spcPct val="90000"/>
              </a:lnSpc>
            </a:pPr>
            <a:r>
              <a:rPr lang="en-US" b="0" dirty="0" smtClean="0"/>
              <a:t>Selection of Secretary</a:t>
            </a:r>
          </a:p>
          <a:p>
            <a:pPr lvl="1">
              <a:lnSpc>
                <a:spcPct val="90000"/>
              </a:lnSpc>
            </a:pPr>
            <a:r>
              <a:rPr lang="en-US" dirty="0" smtClean="0"/>
              <a:t>Steve Pope (unaffiliated) </a:t>
            </a:r>
            <a:r>
              <a:rPr lang="en-US" dirty="0" smtClean="0"/>
              <a:t>volunteered.</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a:t>
            </a:r>
            <a:r>
              <a:rPr lang="en-US" b="0" dirty="0" smtClean="0"/>
              <a:t>Discussion</a:t>
            </a:r>
          </a:p>
          <a:p>
            <a:pPr lvl="1">
              <a:lnSpc>
                <a:spcPct val="80000"/>
              </a:lnSpc>
            </a:pPr>
            <a:r>
              <a:rPr lang="en-US" dirty="0"/>
              <a:t>AK </a:t>
            </a:r>
            <a:r>
              <a:rPr lang="en-US" dirty="0" smtClean="0"/>
              <a:t>Teleconferences</a:t>
            </a:r>
          </a:p>
          <a:p>
            <a:pPr lvl="1">
              <a:lnSpc>
                <a:spcPct val="80000"/>
              </a:lnSpc>
            </a:pPr>
            <a:r>
              <a:rPr lang="en-US" b="1" dirty="0"/>
              <a:t>Moved,</a:t>
            </a:r>
            <a:r>
              <a:rPr lang="en-US" dirty="0"/>
              <a:t> to authorize 1-hour teleconferences through the July 2013 802 Plenary meeting on Monday, June 3</a:t>
            </a:r>
            <a:r>
              <a:rPr lang="en-US" baseline="30000" dirty="0"/>
              <a:t>rd</a:t>
            </a:r>
            <a:r>
              <a:rPr lang="en-US" dirty="0"/>
              <a:t>, June 17</a:t>
            </a:r>
            <a:r>
              <a:rPr lang="en-US" baseline="30000" dirty="0"/>
              <a:t>th</a:t>
            </a:r>
            <a:r>
              <a:rPr lang="en-US" dirty="0"/>
              <a:t>, and July 1</a:t>
            </a:r>
            <a:r>
              <a:rPr lang="en-US" baseline="30000" dirty="0"/>
              <a:t>st</a:t>
            </a:r>
            <a:r>
              <a:rPr lang="en-US" dirty="0"/>
              <a:t>, at 5pm Eastern US time. Calls to be joint with the corresponding 802.1Qbz Group if mutually convenient.</a:t>
            </a:r>
          </a:p>
          <a:p>
            <a:pPr lvl="1">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14 May 2013,</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and </a:t>
            </a:r>
            <a:r>
              <a:rPr lang="en-US" b="0" dirty="0" smtClean="0"/>
              <a:t>Discussion (cont.)</a:t>
            </a:r>
            <a:endParaRPr lang="en-US" dirty="0"/>
          </a:p>
          <a:p>
            <a:pPr lvl="1">
              <a:lnSpc>
                <a:spcPct val="80000"/>
              </a:lnSpc>
            </a:pPr>
            <a:r>
              <a:rPr lang="en-US" dirty="0"/>
              <a:t>13/</a:t>
            </a:r>
            <a:r>
              <a:rPr lang="en-US" dirty="0" smtClean="0"/>
              <a:t>406r4 – no presenter present.</a:t>
            </a:r>
            <a:endParaRPr lang="en-US" dirty="0"/>
          </a:p>
          <a:p>
            <a:pPr lvl="1">
              <a:lnSpc>
                <a:spcPct val="80000"/>
              </a:lnSpc>
            </a:pPr>
            <a:r>
              <a:rPr lang="en-US" dirty="0"/>
              <a:t>13/</a:t>
            </a:r>
            <a:r>
              <a:rPr lang="en-US" dirty="0" smtClean="0"/>
              <a:t>479r0, “</a:t>
            </a:r>
            <a:r>
              <a:rPr lang="en-US" dirty="0"/>
              <a:t>Portal diagram with DS using bridged </a:t>
            </a:r>
            <a:r>
              <a:rPr lang="en-US" dirty="0" smtClean="0"/>
              <a:t>network”, Mark Hamilton (</a:t>
            </a:r>
            <a:r>
              <a:rPr lang="en-US" dirty="0" err="1" smtClean="0"/>
              <a:t>Spectralink</a:t>
            </a:r>
            <a:r>
              <a:rPr lang="en-US" dirty="0" smtClean="0"/>
              <a:t>)</a:t>
            </a:r>
          </a:p>
          <a:p>
            <a:pPr lvl="1">
              <a:lnSpc>
                <a:spcPct val="80000"/>
              </a:lnSpc>
            </a:pPr>
            <a:r>
              <a:rPr lang="en-US" b="0" dirty="0" smtClean="0"/>
              <a:t>13/115r4, “</a:t>
            </a:r>
            <a:r>
              <a:rPr lang="en-US" dirty="0"/>
              <a:t>Considerations on AP Architectural </a:t>
            </a:r>
            <a:r>
              <a:rPr lang="en-US" dirty="0" smtClean="0"/>
              <a:t>models”, Mark Hamilton (</a:t>
            </a:r>
            <a:r>
              <a:rPr lang="en-US" dirty="0" err="1" smtClean="0"/>
              <a:t>Spectralink</a:t>
            </a:r>
            <a:r>
              <a:rPr lang="en-US" dirty="0" smtClean="0"/>
              <a:t>)</a:t>
            </a:r>
            <a:endParaRPr lang="en-US" b="0" dirty="0" smtClean="0"/>
          </a:p>
          <a:p>
            <a:pPr>
              <a:lnSpc>
                <a:spcPct val="90000"/>
              </a:lnSpc>
            </a:pPr>
            <a:r>
              <a:rPr lang="en-US" b="0" dirty="0"/>
              <a:t>Adjourn </a:t>
            </a:r>
            <a:r>
              <a:rPr lang="en-US" b="0" i="1" dirty="0"/>
              <a:t>sine </a:t>
            </a:r>
            <a:r>
              <a:rPr lang="en-US" b="0" i="1" dirty="0" smtClean="0"/>
              <a:t>die</a:t>
            </a:r>
            <a:endParaRPr lang="en-US" b="0" dirty="0"/>
          </a:p>
        </p:txBody>
      </p:sp>
    </p:spTree>
    <p:extLst>
      <p:ext uri="{BB962C8B-B14F-4D97-AF65-F5344CB8AC3E}">
        <p14:creationId xmlns:p14="http://schemas.microsoft.com/office/powerpoint/2010/main" val="36674194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13-15 May,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r>
              <a:rPr lang="en-US" sz="1800" b="0" dirty="0" smtClean="0">
                <a:latin typeface="Arial" charset="0"/>
              </a:rPr>
              <a:t>Secretaries </a:t>
            </a:r>
            <a:r>
              <a:rPr lang="en-US" sz="1800" b="0" dirty="0" smtClean="0">
                <a:latin typeface="Arial" charset="0"/>
              </a:rPr>
              <a:t>Pro Tem: Session 1: Mark </a:t>
            </a:r>
            <a:r>
              <a:rPr lang="en-US" sz="1800" b="0" dirty="0" smtClean="0">
                <a:latin typeface="Arial" charset="0"/>
              </a:rPr>
              <a:t>Hamilton (</a:t>
            </a:r>
            <a:r>
              <a:rPr lang="en-US" sz="1800" b="0" dirty="0" err="1" smtClean="0">
                <a:latin typeface="Arial" charset="0"/>
              </a:rPr>
              <a:t>Spectralink</a:t>
            </a:r>
            <a:r>
              <a:rPr lang="en-US" sz="1800" b="0" dirty="0" smtClean="0">
                <a:latin typeface="Arial" charset="0"/>
              </a:rPr>
              <a:t>)</a:t>
            </a:r>
          </a:p>
          <a:p>
            <a:pPr algn="ctr">
              <a:lnSpc>
                <a:spcPct val="90000"/>
              </a:lnSpc>
              <a:buFontTx/>
              <a:buNone/>
            </a:pPr>
            <a:r>
              <a:rPr lang="en-US" sz="1800" b="0" dirty="0" smtClean="0">
                <a:latin typeface="Arial" charset="0"/>
              </a:rPr>
              <a:t>Session 2: Steve Pope (unaffiliated)</a:t>
            </a:r>
            <a:endParaRPr lang="en-US" sz="14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8382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Hilton Waikoloa Village, Big Island, Hawai‘i</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a:latin typeface="Arial" charset="0"/>
                <a:cs typeface="Arial" charset="0"/>
              </a:rPr>
              <a:t>30, </a:t>
            </a:r>
            <a:r>
              <a:rPr lang="en-US" dirty="0" err="1">
                <a:latin typeface="Arial" charset="0"/>
                <a:cs typeface="Arial" charset="0"/>
              </a:rPr>
              <a:t>Kohala</a:t>
            </a:r>
            <a:r>
              <a:rPr lang="en-US" dirty="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Selection of Secretary Pro Tem</a:t>
            </a:r>
          </a:p>
          <a:p>
            <a:pPr lvl="1">
              <a:lnSpc>
                <a:spcPct val="80000"/>
              </a:lnSpc>
            </a:pPr>
            <a:r>
              <a:rPr lang="en-US" dirty="0" smtClean="0"/>
              <a:t>Mark Hamilton volunteered and was appointed for this session</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marL="685800" lvl="3" indent="-342900">
              <a:lnSpc>
                <a:spcPct val="80000"/>
              </a:lnSpc>
            </a:pPr>
            <a:r>
              <a:rPr lang="en-US" sz="2000" dirty="0"/>
              <a:t>Approved by unanimous consent.</a:t>
            </a:r>
          </a:p>
          <a:p>
            <a:pPr>
              <a:lnSpc>
                <a:spcPct val="80000"/>
              </a:lnSpc>
            </a:pPr>
            <a:r>
              <a:rPr lang="en-US" dirty="0" smtClean="0"/>
              <a:t>Approval </a:t>
            </a:r>
            <a:r>
              <a:rPr lang="en-US" dirty="0"/>
              <a:t>of the Minutes of the </a:t>
            </a:r>
            <a:r>
              <a:rPr lang="en-US" dirty="0" smtClean="0"/>
              <a:t>802.11ak Meeting </a:t>
            </a:r>
            <a:r>
              <a:rPr lang="en-US" dirty="0"/>
              <a:t>in </a:t>
            </a:r>
            <a:r>
              <a:rPr lang="en-US" dirty="0" smtClean="0"/>
              <a:t>Orlando, Florida</a:t>
            </a:r>
          </a:p>
          <a:p>
            <a:pPr lvl="1">
              <a:lnSpc>
                <a:spcPct val="80000"/>
              </a:lnSpc>
            </a:pPr>
            <a:r>
              <a:rPr lang="en-US" b="0" dirty="0" smtClean="0"/>
              <a:t>Moved, to approve 13/375r0, “</a:t>
            </a:r>
            <a:r>
              <a:rPr lang="en-GB" dirty="0"/>
              <a:t>802.11ak March 2013 </a:t>
            </a:r>
            <a:r>
              <a:rPr lang="en-GB" dirty="0" smtClean="0"/>
              <a:t>Minutes</a:t>
            </a:r>
            <a:r>
              <a:rPr lang="en-US" dirty="0" smtClean="0"/>
              <a:t>”</a:t>
            </a:r>
            <a:endParaRPr lang="en-US" b="0" dirty="0" smtClean="0"/>
          </a:p>
          <a:p>
            <a:pPr lvl="2">
              <a:lnSpc>
                <a:spcPct val="80000"/>
              </a:lnSpc>
            </a:pPr>
            <a:r>
              <a:rPr lang="en-US" dirty="0" smtClean="0"/>
              <a:t>Approved by unanimous consent.</a:t>
            </a:r>
            <a:endParaRPr lang="en-US" b="0"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Moved to approve</a:t>
            </a:r>
          </a:p>
          <a:p>
            <a:pPr lvl="2">
              <a:lnSpc>
                <a:spcPct val="80000"/>
              </a:lnSpc>
            </a:pPr>
            <a:r>
              <a:rPr lang="en-US" dirty="0"/>
              <a:t>13/424r0, “11ak </a:t>
            </a:r>
            <a:r>
              <a:rPr lang="en-US" dirty="0" err="1"/>
              <a:t>Telecon</a:t>
            </a:r>
            <a:r>
              <a:rPr lang="en-US" dirty="0"/>
              <a:t> Minutes 20130408”</a:t>
            </a:r>
          </a:p>
          <a:p>
            <a:pPr lvl="2">
              <a:lnSpc>
                <a:spcPct val="80000"/>
              </a:lnSpc>
            </a:pPr>
            <a:r>
              <a:rPr lang="en-US" dirty="0"/>
              <a:t>13/442r2, “11ak </a:t>
            </a:r>
            <a:r>
              <a:rPr lang="en-US" dirty="0" err="1"/>
              <a:t>Telecon</a:t>
            </a:r>
            <a:r>
              <a:rPr lang="en-US" dirty="0"/>
              <a:t> Minutes 20130422”</a:t>
            </a:r>
          </a:p>
          <a:p>
            <a:pPr lvl="2">
              <a:lnSpc>
                <a:spcPct val="80000"/>
              </a:lnSpc>
            </a:pPr>
            <a:r>
              <a:rPr lang="en-US" dirty="0"/>
              <a:t>13/492r0, “11ak </a:t>
            </a:r>
            <a:r>
              <a:rPr lang="en-US" dirty="0" err="1"/>
              <a:t>Telecon</a:t>
            </a:r>
            <a:r>
              <a:rPr lang="en-US" dirty="0"/>
              <a:t> Minutes 20130506”</a:t>
            </a:r>
          </a:p>
          <a:p>
            <a:pPr lvl="1">
              <a:lnSpc>
                <a:spcPct val="80000"/>
              </a:lnSpc>
            </a:pPr>
            <a:r>
              <a:rPr lang="en-US" dirty="0" smtClean="0"/>
              <a:t>Approved by unanimous consent. [But see correction later in this session]</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13/406r4, “</a:t>
            </a:r>
            <a:r>
              <a:rPr lang="en-GB" dirty="0"/>
              <a:t>P802.1Qbz + P802.11ak Proposed Division of </a:t>
            </a:r>
            <a:r>
              <a:rPr lang="en-GB" dirty="0" smtClean="0"/>
              <a:t>Work”, Norman Finn / Brian Hart (Cisco)</a:t>
            </a:r>
          </a:p>
          <a:p>
            <a:pPr lvl="2">
              <a:lnSpc>
                <a:spcPct val="80000"/>
              </a:lnSpc>
            </a:pPr>
            <a:r>
              <a:rPr lang="en-GB" b="0" dirty="0" smtClean="0"/>
              <a:t>Also announcement slide re 802.1 draft.</a:t>
            </a:r>
          </a:p>
          <a:p>
            <a:pPr lvl="3">
              <a:lnSpc>
                <a:spcPct val="80000"/>
              </a:lnSpc>
            </a:pPr>
            <a:r>
              <a:rPr lang="en-GB" dirty="0" smtClean="0"/>
              <a:t>See next slide</a:t>
            </a:r>
          </a:p>
          <a:p>
            <a:pPr lvl="2">
              <a:lnSpc>
                <a:spcPct val="80000"/>
              </a:lnSpc>
            </a:pPr>
            <a:r>
              <a:rPr lang="en-GB" b="0" dirty="0" smtClean="0"/>
              <a:t>See minutes for discussion</a:t>
            </a: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rPr>
              <a:t>Draft 1.0 of P802.1Qbz</a:t>
            </a:r>
            <a:endParaRPr lang="en-US" dirty="0">
              <a:latin typeface="Arial"/>
            </a:endParaRPr>
          </a:p>
        </p:txBody>
      </p:sp>
      <p:sp>
        <p:nvSpPr>
          <p:cNvPr id="3" name="Content Placeholder 2"/>
          <p:cNvSpPr>
            <a:spLocks noGrp="1"/>
          </p:cNvSpPr>
          <p:nvPr>
            <p:ph idx="1"/>
          </p:nvPr>
        </p:nvSpPr>
        <p:spPr/>
        <p:txBody>
          <a:bodyPr>
            <a:normAutofit/>
          </a:bodyPr>
          <a:lstStyle/>
          <a:p>
            <a:r>
              <a:rPr lang="en-US" sz="2800" dirty="0" smtClean="0">
                <a:latin typeface="Arial"/>
              </a:rPr>
              <a:t>Draft 1.0 of P802.1Qbz will be available, today, on the 802.1 web site at:</a:t>
            </a:r>
          </a:p>
          <a:p>
            <a:endParaRPr lang="en-US" sz="2800" dirty="0" smtClean="0">
              <a:latin typeface="Arial"/>
            </a:endParaRPr>
          </a:p>
          <a:p>
            <a:r>
              <a:rPr lang="en-US" sz="2800" dirty="0" smtClean="0">
                <a:latin typeface="Arial"/>
              </a:rPr>
              <a:t>http://www.ieee802.org/1/files/private/bz-drafts/d1/802-1Qbz-d1-0.pdf</a:t>
            </a:r>
          </a:p>
          <a:p>
            <a:endParaRPr lang="en-US" sz="2800" dirty="0" smtClean="0">
              <a:latin typeface="Arial"/>
            </a:endParaRPr>
          </a:p>
          <a:p>
            <a:endParaRPr lang="en-US" sz="2800" dirty="0">
              <a:latin typeface="Arial"/>
            </a:endParaRPr>
          </a:p>
        </p:txBody>
      </p:sp>
      <p:sp>
        <p:nvSpPr>
          <p:cNvPr id="4" name="Date Placeholder 3"/>
          <p:cNvSpPr>
            <a:spLocks noGrp="1"/>
          </p:cNvSpPr>
          <p:nvPr>
            <p:ph type="dt" sz="half" idx="10"/>
          </p:nvPr>
        </p:nvSpPr>
        <p:spPr/>
        <p:txBody>
          <a:bodyPr/>
          <a:lstStyle/>
          <a:p>
            <a:r>
              <a:rPr lang="en-US" smtClean="0"/>
              <a:t>May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17882505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13/406r4, “</a:t>
            </a:r>
            <a:r>
              <a:rPr lang="en-GB" dirty="0"/>
              <a:t>P802.1Qbz + P802.11ak Proposed Division of </a:t>
            </a:r>
            <a:r>
              <a:rPr lang="en-GB" dirty="0" smtClean="0"/>
              <a:t>Work”, Norman Finn / Brian Hart (Cisco)</a:t>
            </a:r>
          </a:p>
          <a:p>
            <a:pPr lvl="2">
              <a:lnSpc>
                <a:spcPct val="80000"/>
              </a:lnSpc>
            </a:pPr>
            <a:r>
              <a:rPr lang="en-US" b="0" dirty="0" smtClean="0"/>
              <a:t>Continued …</a:t>
            </a:r>
          </a:p>
          <a:p>
            <a:pPr lvl="1">
              <a:lnSpc>
                <a:spcPct val="80000"/>
              </a:lnSpc>
            </a:pPr>
            <a:r>
              <a:rPr lang="en-US" b="0" dirty="0" smtClean="0"/>
              <a:t>13/526r0, “Sub-Setting”, Donald Eastlake (Huawei)</a:t>
            </a:r>
          </a:p>
          <a:p>
            <a:pPr lvl="2">
              <a:lnSpc>
                <a:spcPct val="80000"/>
              </a:lnSpc>
            </a:pPr>
            <a:r>
              <a:rPr lang="en-US" dirty="0" smtClean="0"/>
              <a:t>For discussion, see minutes.</a:t>
            </a:r>
            <a:endParaRPr lang="en-US" b="0" dirty="0" smtClean="0"/>
          </a:p>
          <a:p>
            <a:pPr>
              <a:lnSpc>
                <a:spcPct val="80000"/>
              </a:lnSpc>
            </a:pPr>
            <a:r>
              <a:rPr lang="en-US" b="0" dirty="0" smtClean="0"/>
              <a:t>Discussion of agenda for joint AK/ARC meeting tomorrow</a:t>
            </a:r>
          </a:p>
          <a:p>
            <a:pPr lvl="1">
              <a:lnSpc>
                <a:spcPct val="80000"/>
              </a:lnSpc>
            </a:pPr>
            <a:r>
              <a:rPr lang="en-US" dirty="0" smtClean="0"/>
              <a:t>There was interest expressed in discussing the following at the joint meeting tomorrow</a:t>
            </a:r>
            <a:endParaRPr lang="en-US" b="0" dirty="0" smtClean="0"/>
          </a:p>
          <a:p>
            <a:pPr lvl="2">
              <a:lnSpc>
                <a:spcPct val="80000"/>
              </a:lnSpc>
            </a:pPr>
            <a:r>
              <a:rPr lang="en-US" dirty="0" smtClean="0"/>
              <a:t>AK Teleconferences</a:t>
            </a:r>
          </a:p>
          <a:p>
            <a:pPr lvl="2">
              <a:lnSpc>
                <a:spcPct val="80000"/>
              </a:lnSpc>
            </a:pPr>
            <a:r>
              <a:rPr lang="en-US" b="0" dirty="0" smtClean="0"/>
              <a:t>13/406r4</a:t>
            </a:r>
          </a:p>
          <a:p>
            <a:pPr lvl="2">
              <a:lnSpc>
                <a:spcPct val="80000"/>
              </a:lnSpc>
            </a:pPr>
            <a:r>
              <a:rPr lang="en-US" dirty="0" smtClean="0"/>
              <a:t>13/479r0</a:t>
            </a:r>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4674477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13 May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a:t>
            </a:r>
            <a:r>
              <a:rPr lang="en-US" dirty="0" err="1" smtClean="0">
                <a:latin typeface="Arial" charset="0"/>
                <a:cs typeface="Arial" charset="0"/>
              </a:rPr>
              <a:t>Kohala</a:t>
            </a:r>
            <a:r>
              <a:rPr lang="en-US" dirty="0" smtClean="0">
                <a:latin typeface="Arial" charset="0"/>
                <a:cs typeface="Arial" charset="0"/>
              </a:rPr>
              <a:t> 3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Correction to approval of the minutes:</a:t>
            </a:r>
          </a:p>
          <a:p>
            <a:pPr lvl="1">
              <a:lnSpc>
                <a:spcPct val="80000"/>
              </a:lnSpc>
            </a:pPr>
            <a:r>
              <a:rPr lang="en-US" dirty="0"/>
              <a:t>13/442r2 should have been 13/445r0. [content is the same but the title is </a:t>
            </a:r>
            <a:r>
              <a:rPr lang="en-US" dirty="0" smtClean="0"/>
              <a:t>incorrect </a:t>
            </a:r>
            <a:r>
              <a:rPr lang="en-US" dirty="0"/>
              <a:t>in 442r2]</a:t>
            </a:r>
          </a:p>
          <a:p>
            <a:pPr lvl="2">
              <a:lnSpc>
                <a:spcPct val="80000"/>
              </a:lnSpc>
            </a:pPr>
            <a:r>
              <a:rPr lang="en-US" dirty="0"/>
              <a:t>Approved by unanimous consent</a:t>
            </a:r>
          </a:p>
          <a:p>
            <a:pPr>
              <a:lnSpc>
                <a:spcPct val="80000"/>
              </a:lnSpc>
            </a:pPr>
            <a:r>
              <a:rPr lang="en-US" b="0" dirty="0"/>
              <a:t>Recess </a:t>
            </a:r>
            <a:r>
              <a:rPr lang="en-US" b="0" dirty="0" smtClean="0"/>
              <a:t>at 12:00 until </a:t>
            </a:r>
            <a:r>
              <a:rPr lang="en-US" b="0" dirty="0"/>
              <a:t>10:30 Tuesday</a:t>
            </a:r>
            <a:endParaRPr lang="en-US"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317384773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20741</TotalTime>
  <Words>1388</Words>
  <Application>Microsoft Macintosh PowerPoint</Application>
  <PresentationFormat>On-screen Show (4:3)</PresentationFormat>
  <Paragraphs>236</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May 2013 802.11ak Agenda</vt:lpstr>
      <vt:lpstr>IEEE 802.11ak/GLK: Enhancements For Transit Links Within Bridged Networks</vt:lpstr>
      <vt:lpstr>Venue</vt:lpstr>
      <vt:lpstr>Monday, 13 May 2013  10:30-12:30, Kohala 3 Room</vt:lpstr>
      <vt:lpstr>Monday, 13 May 2013  10:30-12:30, Kohala 3 Room</vt:lpstr>
      <vt:lpstr>Draft 1.0 of P802.1Qbz</vt:lpstr>
      <vt:lpstr>Monday, 13 May 2013  10:30-12:30, Kohala 3 Room</vt:lpstr>
      <vt:lpstr>Monday, 13 May 2013  10:30-12:30, Kohala 3 Room</vt:lpstr>
      <vt:lpstr>Participants, Patents, and Duty to Inform</vt:lpstr>
      <vt:lpstr>Patent Related Links</vt:lpstr>
      <vt:lpstr>Call for Potentially Essential Patents</vt:lpstr>
      <vt:lpstr>Other Documents and WebPages to Review</vt:lpstr>
      <vt:lpstr>Other Guidelines for IEEE WG Meetings</vt:lpstr>
      <vt:lpstr>Tuesday, 14 May 2013, 10:30-12:30, Kohala 3 Room</vt:lpstr>
      <vt:lpstr>Tuesday, 14 May 2013, 10:30-12:30, Kohala 3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329</cp:revision>
  <cp:lastPrinted>1998-02-10T13:28:06Z</cp:lastPrinted>
  <dcterms:created xsi:type="dcterms:W3CDTF">2006-12-04T03:46:13Z</dcterms:created>
  <dcterms:modified xsi:type="dcterms:W3CDTF">2013-05-17T05:51:49Z</dcterms:modified>
  <cp:category/>
</cp:coreProperties>
</file>