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1" d="100"/>
          <a:sy n="101" d="100"/>
        </p:scale>
        <p:origin x="-84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0404r2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2012-05-13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ARC</a:t>
            </a:r>
            <a:endParaRPr lang="en-US" dirty="0">
              <a:latin typeface="Arial" charset="0"/>
              <a:cs typeface="Arial" charset="0"/>
            </a:endParaRPr>
          </a:p>
          <a:p>
            <a:pPr>
              <a:lnSpc>
                <a:spcPct val="90000"/>
              </a:lnSpc>
            </a:pPr>
            <a:r>
              <a:rPr lang="en-US" b="0" dirty="0" smtClean="0"/>
              <a:t>Call Joint Meeting </a:t>
            </a:r>
            <a:r>
              <a:rPr lang="en-US" b="0" dirty="0"/>
              <a:t>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TBD</a:t>
            </a: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15 May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16:00-18:00, </a:t>
            </a:r>
            <a:r>
              <a:rPr lang="en-US" dirty="0" err="1" smtClean="0">
                <a:latin typeface="Arial" charset="0"/>
                <a:cs typeface="Arial" charset="0"/>
              </a:rPr>
              <a:t>Kohala</a:t>
            </a:r>
            <a:r>
              <a:rPr lang="en-US" dirty="0" smtClean="0">
                <a:latin typeface="Arial" charset="0"/>
                <a:cs typeface="Arial" charset="0"/>
              </a:rPr>
              <a:t> </a:t>
            </a:r>
            <a:r>
              <a:rPr lang="en-US" smtClean="0">
                <a:latin typeface="Arial" charset="0"/>
                <a:cs typeface="Arial" charset="0"/>
              </a:rPr>
              <a:t>2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a:t>Teleconferences:</a:t>
            </a:r>
          </a:p>
          <a:p>
            <a:pPr lvl="1">
              <a:lnSpc>
                <a:spcPct val="80000"/>
              </a:lnSpc>
            </a:pPr>
            <a:r>
              <a:rPr lang="en-US" b="1" dirty="0"/>
              <a:t>Moved,</a:t>
            </a:r>
            <a:r>
              <a:rPr lang="en-US" dirty="0"/>
              <a:t> to authorize 1-hour teleconferences through the </a:t>
            </a:r>
            <a:r>
              <a:rPr lang="en-US" dirty="0" smtClean="0"/>
              <a:t>July 2013 802 Plenary meeting </a:t>
            </a:r>
            <a:r>
              <a:rPr lang="en-US" dirty="0"/>
              <a:t>on Monday, </a:t>
            </a:r>
            <a:r>
              <a:rPr lang="en-US" dirty="0" smtClean="0"/>
              <a:t>June 3</a:t>
            </a:r>
            <a:r>
              <a:rPr lang="en-US" baseline="30000" dirty="0" smtClean="0"/>
              <a:t>rd</a:t>
            </a:r>
            <a:r>
              <a:rPr lang="en-US" dirty="0" smtClean="0"/>
              <a:t>, June 17</a:t>
            </a:r>
            <a:r>
              <a:rPr lang="en-US" baseline="30000" dirty="0" smtClean="0"/>
              <a:t>th</a:t>
            </a:r>
            <a:r>
              <a:rPr lang="en-US" dirty="0" smtClean="0"/>
              <a:t>, and July 1</a:t>
            </a:r>
            <a:r>
              <a:rPr lang="en-US" baseline="30000" dirty="0" smtClean="0"/>
              <a:t>st</a:t>
            </a:r>
            <a:r>
              <a:rPr lang="en-US" dirty="0" smtClean="0"/>
              <a:t>, </a:t>
            </a:r>
            <a:r>
              <a:rPr lang="en-US" dirty="0"/>
              <a:t>at </a:t>
            </a:r>
            <a:r>
              <a:rPr lang="en-US" dirty="0" err="1" smtClean="0"/>
              <a:t>tbd</a:t>
            </a:r>
            <a:r>
              <a:rPr lang="en-US" dirty="0" smtClean="0"/>
              <a:t> Eastern </a:t>
            </a:r>
            <a:r>
              <a:rPr lang="en-US" dirty="0"/>
              <a:t>US time. </a:t>
            </a:r>
            <a:r>
              <a:rPr lang="en-US" dirty="0" smtClean="0"/>
              <a:t>Calls </a:t>
            </a:r>
            <a:r>
              <a:rPr lang="en-US" dirty="0"/>
              <a:t>to be joint with the corresponding </a:t>
            </a:r>
            <a:r>
              <a:rPr lang="en-US" dirty="0" smtClean="0"/>
              <a:t>802.1Qbz Group </a:t>
            </a:r>
            <a:r>
              <a:rPr lang="en-US" dirty="0"/>
              <a:t>if mutually convenient</a:t>
            </a:r>
            <a:r>
              <a:rPr lang="en-US" dirty="0" smtClean="0"/>
              <a:t>.</a:t>
            </a:r>
            <a:endParaRPr lang="en-US" b="0" dirty="0"/>
          </a:p>
          <a:p>
            <a:pPr>
              <a:lnSpc>
                <a:spcPct val="90000"/>
              </a:lnSpc>
            </a:pPr>
            <a:r>
              <a:rPr lang="en-US" b="0" dirty="0"/>
              <a:t>Adjourn </a:t>
            </a:r>
            <a:r>
              <a:rPr lang="en-US" b="0" i="1" dirty="0"/>
              <a:t>sine die</a:t>
            </a:r>
            <a:r>
              <a:rPr lang="en-US" b="0" dirty="0" smtClean="0"/>
              <a:t>.</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a:t>
            </a:r>
            <a:r>
              <a:rPr lang="en-US" sz="2800" dirty="0" smtClean="0">
                <a:latin typeface="Arial" charset="0"/>
              </a:rPr>
              <a:t>15 </a:t>
            </a:r>
            <a:r>
              <a:rPr lang="en-US" sz="2800" dirty="0" smtClean="0">
                <a:latin typeface="Arial" charset="0"/>
              </a:rPr>
              <a:t>May,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r>
              <a:rPr lang="en-US" b="0" dirty="0" smtClean="0"/>
              <a:t>.</a:t>
            </a:r>
          </a:p>
          <a:p>
            <a:pPr>
              <a:lnSpc>
                <a:spcPct val="80000"/>
              </a:lnSpc>
            </a:pPr>
            <a:r>
              <a:rPr lang="en-US" b="0" dirty="0" smtClean="0"/>
              <a:t>Selection of Secretary Pro Tem</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Orlando, Florida</a:t>
            </a:r>
          </a:p>
          <a:p>
            <a:pPr lvl="1">
              <a:lnSpc>
                <a:spcPct val="80000"/>
              </a:lnSpc>
            </a:pPr>
            <a:r>
              <a:rPr lang="en-US" b="0" dirty="0" smtClean="0"/>
              <a:t>Moved, to approve 13/375r0, “</a:t>
            </a:r>
            <a:r>
              <a:rPr lang="en-GB" dirty="0"/>
              <a:t>802.11ak March 2013 </a:t>
            </a:r>
            <a:r>
              <a:rPr lang="en-GB" dirty="0" smtClean="0"/>
              <a:t>Minutes</a:t>
            </a:r>
            <a:r>
              <a:rPr lang="en-US" dirty="0" smtClean="0"/>
              <a:t>”</a:t>
            </a:r>
            <a:endParaRPr lang="en-US" b="0" dirty="0" smtClean="0"/>
          </a:p>
          <a:p>
            <a:pPr lvl="2">
              <a:lnSpc>
                <a:spcPct val="80000"/>
              </a:lnSpc>
            </a:pPr>
            <a:r>
              <a:rPr lang="en-US" dirty="0" smtClean="0"/>
              <a:t>Yes:    No:     Abstain:  </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Moved to approve</a:t>
            </a:r>
          </a:p>
          <a:p>
            <a:pPr lvl="2">
              <a:lnSpc>
                <a:spcPct val="80000"/>
              </a:lnSpc>
            </a:pPr>
            <a:r>
              <a:rPr lang="en-US" dirty="0"/>
              <a:t>13/424r0, “11ak </a:t>
            </a:r>
            <a:r>
              <a:rPr lang="en-US" dirty="0" err="1"/>
              <a:t>Telecon</a:t>
            </a:r>
            <a:r>
              <a:rPr lang="en-US" dirty="0"/>
              <a:t> Minutes 20130408”</a:t>
            </a:r>
          </a:p>
          <a:p>
            <a:pPr lvl="2">
              <a:lnSpc>
                <a:spcPct val="80000"/>
              </a:lnSpc>
            </a:pPr>
            <a:r>
              <a:rPr lang="en-US" dirty="0"/>
              <a:t>13/442r2, “11ak </a:t>
            </a:r>
            <a:r>
              <a:rPr lang="en-US" dirty="0" err="1"/>
              <a:t>Telecon</a:t>
            </a:r>
            <a:r>
              <a:rPr lang="en-US" dirty="0"/>
              <a:t> Minutes 20130422”</a:t>
            </a:r>
          </a:p>
          <a:p>
            <a:pPr lvl="2">
              <a:lnSpc>
                <a:spcPct val="80000"/>
              </a:lnSpc>
            </a:pPr>
            <a:r>
              <a:rPr lang="en-US" dirty="0"/>
              <a:t>13/492r0, “11ak </a:t>
            </a:r>
            <a:r>
              <a:rPr lang="en-US" dirty="0" err="1"/>
              <a:t>Telecon</a:t>
            </a:r>
            <a:r>
              <a:rPr lang="en-US" dirty="0"/>
              <a:t> Minutes 20130506”</a:t>
            </a:r>
          </a:p>
          <a:p>
            <a:pPr lvl="1">
              <a:lnSpc>
                <a:spcPct val="80000"/>
              </a:lnSpc>
            </a:pPr>
            <a:r>
              <a:rPr lang="en-US" dirty="0" smtClean="0"/>
              <a:t>Yes:    No:    Abstain:  </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endParaRPr lang="en-US" b="0" dirty="0" smtClean="0"/>
          </a:p>
          <a:p>
            <a:pPr lvl="1">
              <a:lnSpc>
                <a:spcPct val="80000"/>
              </a:lnSpc>
            </a:pPr>
            <a:r>
              <a:rPr lang="en-US" b="0" dirty="0" smtClean="0"/>
              <a:t>13/526r0, “Sub-Setting”, Donald Eastlake (Huawei)</a:t>
            </a:r>
            <a:endParaRPr lang="en-US" b="0" dirty="0"/>
          </a:p>
          <a:p>
            <a:pPr>
              <a:lnSpc>
                <a:spcPct val="80000"/>
              </a:lnSpc>
            </a:pPr>
            <a:r>
              <a:rPr lang="en-US" b="0" dirty="0" smtClean="0"/>
              <a:t>Recess </a:t>
            </a:r>
            <a:r>
              <a:rPr lang="en-US" b="0" dirty="0"/>
              <a:t>until 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19416</TotalTime>
  <Words>1059</Words>
  <Application>Microsoft Macintosh PowerPoint</Application>
  <PresentationFormat>On-screen Show (4:3)</PresentationFormat>
  <Paragraphs>193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May 2013 802.11ak Agenda</vt:lpstr>
      <vt:lpstr>IEEE 802.11ak/GLK: Enhancements For Transit Links Within Bridged Networks</vt:lpstr>
      <vt:lpstr>Venue</vt:lpstr>
      <vt:lpstr>Monday, 13 March 2013  10:30-12:30, Kohala 3 Room</vt:lpstr>
      <vt:lpstr>Monday, 13 March 2013  10:30-12:30, Kohala 3 Room</vt:lpstr>
      <vt:lpstr>Participants, Patents, and Duty to Inform</vt:lpstr>
      <vt:lpstr>Patent Related Links</vt:lpstr>
      <vt:lpstr>Call for Potentially Essential Patents</vt:lpstr>
      <vt:lpstr>Other Documents and WebPages to Review</vt:lpstr>
      <vt:lpstr>Other Guidelines for IEEE WG Meetings</vt:lpstr>
      <vt:lpstr>Tuesday, 14 May 2013, 10:30-12:30, Kohala 3 Room</vt:lpstr>
      <vt:lpstr>Wednesday, 15 May 2013  16:00-18:00, Kohala 2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314</cp:revision>
  <cp:lastPrinted>1998-02-10T13:28:06Z</cp:lastPrinted>
  <dcterms:created xsi:type="dcterms:W3CDTF">2006-12-04T03:46:13Z</dcterms:created>
  <dcterms:modified xsi:type="dcterms:W3CDTF">2013-05-13T20:00:42Z</dcterms:modified>
  <cp:category/>
</cp:coreProperties>
</file>