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3"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5"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13/516 </a:t>
            </a:r>
            <a:r>
              <a:rPr lang="en-US" b="0" dirty="0"/>
              <a:t>TIM Offset of Page </a:t>
            </a:r>
            <a:r>
              <a:rPr lang="en-US" b="0" dirty="0" smtClean="0"/>
              <a:t>Segments</a:t>
            </a:r>
          </a:p>
          <a:p>
            <a:pPr lvl="1"/>
            <a:r>
              <a:rPr lang="en-US" dirty="0" err="1"/>
              <a:t>Kaiying</a:t>
            </a:r>
            <a:r>
              <a:rPr lang="en-US" dirty="0"/>
              <a:t> </a:t>
            </a:r>
            <a:r>
              <a:rPr lang="en-US" dirty="0" err="1"/>
              <a:t>Lv</a:t>
            </a:r>
            <a:r>
              <a:rPr lang="en-US" dirty="0"/>
              <a:t> (ZTE Corporation)</a:t>
            </a:r>
            <a:endParaRPr lang="en-US" b="0" dirty="0" smtClean="0"/>
          </a:p>
          <a:p>
            <a:r>
              <a:rPr lang="en-US" dirty="0" smtClean="0"/>
              <a:t>13/517</a:t>
            </a:r>
            <a:r>
              <a:rPr lang="en-US" b="0" dirty="0" smtClean="0"/>
              <a:t> </a:t>
            </a:r>
            <a:r>
              <a:rPr lang="en-US" b="0" dirty="0"/>
              <a:t>Combining Process in Virtual CS for </a:t>
            </a:r>
            <a:r>
              <a:rPr lang="en-US" b="0" dirty="0" smtClean="0"/>
              <a:t>11ah</a:t>
            </a:r>
          </a:p>
          <a:p>
            <a:pPr lvl="1"/>
            <a:r>
              <a:rPr lang="en-US" dirty="0" err="1"/>
              <a:t>Kaiying</a:t>
            </a:r>
            <a:r>
              <a:rPr lang="en-US" dirty="0"/>
              <a:t> </a:t>
            </a:r>
            <a:r>
              <a:rPr lang="en-US" dirty="0" err="1"/>
              <a:t>Lv</a:t>
            </a:r>
            <a:r>
              <a:rPr lang="en-US" dirty="0"/>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13/508 </a:t>
            </a:r>
            <a:r>
              <a:rPr lang="en-US" b="0" dirty="0"/>
              <a:t>Modulation </a:t>
            </a:r>
            <a:r>
              <a:rPr lang="en-US" b="0" dirty="0" smtClean="0"/>
              <a:t>Accuracy</a:t>
            </a:r>
          </a:p>
          <a:p>
            <a:pPr lvl="1"/>
            <a:r>
              <a:rPr lang="en-US" dirty="0"/>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13/530 </a:t>
            </a:r>
            <a:r>
              <a:rPr lang="en-US" b="0" dirty="0"/>
              <a:t>Active Scanning for 11ah Follow Up </a:t>
            </a:r>
            <a:r>
              <a:rPr lang="en-US" b="0" dirty="0" smtClean="0"/>
              <a:t>2</a:t>
            </a:r>
          </a:p>
          <a:p>
            <a:pPr lvl="1"/>
            <a:r>
              <a:rPr lang="en-US" dirty="0"/>
              <a:t>Jae </a:t>
            </a:r>
            <a:r>
              <a:rPr lang="en-US" dirty="0" err="1"/>
              <a:t>Seung</a:t>
            </a:r>
            <a:r>
              <a:rPr lang="en-US" dirty="0"/>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13/510 </a:t>
            </a:r>
            <a:r>
              <a:rPr lang="en-US" b="0" dirty="0"/>
              <a:t>RAW Assignment follow </a:t>
            </a:r>
            <a:r>
              <a:rPr lang="en-US" b="0" dirty="0" smtClean="0"/>
              <a:t>up</a:t>
            </a:r>
          </a:p>
          <a:p>
            <a:pPr lvl="1"/>
            <a:r>
              <a:rPr lang="en-US" dirty="0" err="1"/>
              <a:t>Jeongki</a:t>
            </a:r>
            <a:r>
              <a:rPr lang="en-US"/>
              <a:t> Kim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13/522 </a:t>
            </a:r>
            <a:r>
              <a:rPr lang="en-US" b="0" dirty="0"/>
              <a:t>Non-TIM Allocation </a:t>
            </a:r>
            <a:r>
              <a:rPr lang="en-US" b="0" dirty="0" err="1" smtClean="0"/>
              <a:t>Followup</a:t>
            </a:r>
            <a:endParaRPr lang="en-US" b="0" dirty="0" smtClean="0"/>
          </a:p>
          <a:p>
            <a:pPr lvl="1"/>
            <a:r>
              <a:rPr lang="en-US" dirty="0" err="1"/>
              <a:t>Hyoungjin</a:t>
            </a:r>
            <a:r>
              <a:rPr lang="en-US" dirty="0"/>
              <a:t> Kwon (ETRI)</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13/518 </a:t>
            </a:r>
            <a:r>
              <a:rPr lang="en-US" b="0" dirty="0"/>
              <a:t>Page </a:t>
            </a:r>
            <a:r>
              <a:rPr lang="en-US" b="0" dirty="0" smtClean="0"/>
              <a:t>Scheduling</a:t>
            </a:r>
          </a:p>
          <a:p>
            <a:pPr lvl="1"/>
            <a:r>
              <a:rPr lang="en-US" dirty="0"/>
              <a:t>Zander Lei (I2R)</a:t>
            </a:r>
            <a:endParaRPr lang="en-US" b="0" dirty="0" smtClean="0"/>
          </a:p>
          <a:p>
            <a:r>
              <a:rPr lang="en-US" dirty="0" smtClean="0"/>
              <a:t>13/519</a:t>
            </a:r>
            <a:r>
              <a:rPr lang="en-US" b="0" dirty="0" smtClean="0"/>
              <a:t> </a:t>
            </a:r>
            <a:r>
              <a:rPr lang="en-US" b="0" dirty="0"/>
              <a:t>Speed Frame Exchange Using Short </a:t>
            </a:r>
            <a:r>
              <a:rPr lang="en-US" b="0" dirty="0" smtClean="0"/>
              <a:t>Frames</a:t>
            </a:r>
          </a:p>
          <a:p>
            <a:pPr lvl="1"/>
            <a:r>
              <a:rPr lang="en-US" dirty="0"/>
              <a:t>Zander Lei (I2R)</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t>Adopt draft text motion?</a:t>
            </a:r>
          </a:p>
          <a:p>
            <a:r>
              <a:rPr lang="en-US" dirty="0" smtClean="0"/>
              <a:t>Call for comments motion?</a:t>
            </a:r>
          </a:p>
          <a:p>
            <a:r>
              <a:rPr lang="en-US" dirty="0" smtClean="0"/>
              <a:t>Co-</a:t>
            </a:r>
            <a:r>
              <a:rPr lang="en-US" dirty="0" err="1" smtClean="0"/>
              <a:t>existance</a:t>
            </a:r>
            <a:r>
              <a:rPr lang="en-US" dirty="0" smtClean="0"/>
              <a:t> document</a:t>
            </a:r>
          </a:p>
          <a:p>
            <a:pPr lvl="1"/>
            <a:r>
              <a:rPr lang="en-US" dirty="0" smtClean="0"/>
              <a:t>Needed to go to Letter Ballot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2717106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059331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a:t>
            </a:r>
          </a:p>
          <a:p>
            <a:pPr marL="1352550" lvl="2" indent="-609600"/>
            <a:r>
              <a:rPr lang="en-US" sz="1600" dirty="0" smtClean="0">
                <a:hlinkClick r:id="rId3"/>
              </a:rPr>
              <a:t>11-13-0443-00-00ah-march-2013-f2f-meeting-minutes.doc</a:t>
            </a:r>
            <a:endParaRPr lang="en-US" sz="1600" dirty="0" smtClean="0"/>
          </a:p>
          <a:p>
            <a:pPr marL="1009650" lvl="1" indent="-609600"/>
            <a:r>
              <a:rPr lang="en-US" dirty="0" smtClean="0"/>
              <a:t>May 8</a:t>
            </a:r>
            <a:r>
              <a:rPr lang="en-US" baseline="30000" dirty="0" smtClean="0"/>
              <a:t>th</a:t>
            </a:r>
            <a:r>
              <a:rPr lang="en-US" dirty="0" smtClean="0"/>
              <a:t> conference call minutes</a:t>
            </a:r>
          </a:p>
          <a:p>
            <a:pPr marL="1352550" lvl="2" indent="-609600"/>
            <a:r>
              <a:rPr lang="en-US" sz="1600" dirty="0" smtClean="0">
                <a:hlinkClick r:id="rId4"/>
              </a:rPr>
              <a:t>11-13-0499-00-00ah-may-8th-2013-teleconference-meeting-minutes.doc</a:t>
            </a:r>
            <a:endParaRPr lang="en-US" sz="1600"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May face to face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13/500 Proposed </a:t>
            </a:r>
            <a:r>
              <a:rPr lang="en-US" b="0" dirty="0" err="1"/>
              <a:t>TGah</a:t>
            </a:r>
            <a:r>
              <a:rPr lang="en-US" b="0" dirty="0"/>
              <a:t> Draft </a:t>
            </a:r>
            <a:r>
              <a:rPr lang="en-US" b="0" dirty="0" smtClean="0"/>
              <a:t>Amendment</a:t>
            </a:r>
          </a:p>
          <a:p>
            <a:pPr lvl="1"/>
            <a:r>
              <a:rPr lang="en-US" dirty="0"/>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13/507 </a:t>
            </a:r>
            <a:r>
              <a:rPr lang="en-US" b="0" dirty="0"/>
              <a:t>Synch frame follow </a:t>
            </a:r>
            <a:r>
              <a:rPr lang="en-US" b="0" dirty="0" smtClean="0"/>
              <a:t>up</a:t>
            </a:r>
          </a:p>
          <a:p>
            <a:pPr lvl="1"/>
            <a:r>
              <a:rPr lang="en-US" dirty="0"/>
              <a:t>Young </a:t>
            </a:r>
            <a:r>
              <a:rPr lang="en-US" dirty="0" err="1"/>
              <a:t>Hoon</a:t>
            </a:r>
            <a:r>
              <a:rPr lang="en-US" dirty="0"/>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13/506 </a:t>
            </a:r>
            <a:r>
              <a:rPr lang="en-US" b="0" dirty="0"/>
              <a:t>Relay Flow </a:t>
            </a:r>
            <a:r>
              <a:rPr lang="en-US" b="0" dirty="0" smtClean="0"/>
              <a:t>Control</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13/521 </a:t>
            </a:r>
            <a:r>
              <a:rPr lang="en-US" b="0" dirty="0"/>
              <a:t>Phase Rotations for 1MHz Dup </a:t>
            </a:r>
            <a:r>
              <a:rPr lang="en-US" b="0" dirty="0" smtClean="0"/>
              <a:t>Mode</a:t>
            </a:r>
          </a:p>
          <a:p>
            <a:pPr lvl="1"/>
            <a:r>
              <a:rPr lang="en-US" dirty="0"/>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13/497 </a:t>
            </a:r>
            <a:r>
              <a:rPr lang="en-US" b="0" dirty="0" err="1"/>
              <a:t>TGah</a:t>
            </a:r>
            <a:r>
              <a:rPr lang="en-US" b="0" dirty="0"/>
              <a:t> Miscellaneous PHY </a:t>
            </a:r>
            <a:r>
              <a:rPr lang="en-US" b="0" dirty="0" smtClean="0"/>
              <a:t>Updates</a:t>
            </a:r>
          </a:p>
          <a:p>
            <a:pPr lvl="1"/>
            <a:r>
              <a:rPr lang="en-US" dirty="0"/>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13/496 </a:t>
            </a:r>
            <a:r>
              <a:rPr lang="en-US" b="0" dirty="0"/>
              <a:t>PPDU Recovery </a:t>
            </a:r>
            <a:r>
              <a:rPr lang="en-US" b="0" dirty="0" smtClean="0"/>
              <a:t>Procedure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3140</TotalTime>
  <Words>836</Words>
  <Application>Microsoft Office PowerPoint</Application>
  <PresentationFormat>On-screen Show (4:3)</PresentationFormat>
  <Paragraphs>209</Paragraphs>
  <Slides>24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350</cp:revision>
  <cp:lastPrinted>1998-02-10T13:28:06Z</cp:lastPrinted>
  <dcterms:created xsi:type="dcterms:W3CDTF">2009-11-09T00:32:22Z</dcterms:created>
  <dcterms:modified xsi:type="dcterms:W3CDTF">2013-05-13T18:39:14Z</dcterms:modified>
</cp:coreProperties>
</file>