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270" r:id="rId3"/>
    <p:sldId id="287" r:id="rId4"/>
    <p:sldId id="291" r:id="rId5"/>
    <p:sldId id="293" r:id="rId6"/>
    <p:sldId id="294" r:id="rId7"/>
    <p:sldId id="296" r:id="rId8"/>
    <p:sldId id="295" r:id="rId9"/>
    <p:sldId id="298" r:id="rId10"/>
    <p:sldId id="297" r:id="rId11"/>
    <p:sldId id="300" r:id="rId12"/>
    <p:sldId id="299" r:id="rId13"/>
    <p:sldId id="301" r:id="rId14"/>
    <p:sldId id="302" r:id="rId15"/>
    <p:sldId id="279" r:id="rId16"/>
    <p:sldId id="286" r:id="rId17"/>
    <p:sldId id="273" r:id="rId18"/>
    <p:sldId id="274" r:id="rId19"/>
    <p:sldId id="275" r:id="rId20"/>
    <p:sldId id="276" r:id="rId21"/>
    <p:sldId id="277"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85" d="100"/>
          <a:sy n="85" d="100"/>
        </p:scale>
        <p:origin x="-1242" y="15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May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May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802.11-13/0403r2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13/11-13-0443-00-00ah-march-2013-f2f-meeting-minutes.do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mentor.ieee.org/802.11/dcn/13/11-13-0499-00-00ah-may-8th-2013-teleconference-meeting-minutes.doc"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May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(Qualcomm)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May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2013-4-5</a:t>
            </a:r>
          </a:p>
        </p:txBody>
      </p:sp>
      <p:graphicFrame>
        <p:nvGraphicFramePr>
          <p:cNvPr id="1026" name="Object 11"/>
          <p:cNvGraphicFramePr>
            <a:graphicFrameLocks noChangeAspect="1"/>
          </p:cNvGraphicFramePr>
          <p:nvPr>
            <p:extLst>
              <p:ext uri="{D42A27DB-BD31-4B8C-83A1-F6EECF244321}">
                <p14:modId xmlns:p14="http://schemas.microsoft.com/office/powerpoint/2010/main" val="1695489252"/>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182" name="Document" r:id="rId4" imgW="8700545" imgH="4144264" progId="Word.Document.8">
                  <p:embed/>
                </p:oleObj>
              </mc:Choice>
              <mc:Fallback>
                <p:oleObj name="Document" r:id="rId4" imgW="8700545" imgH="4144264" progId="Word.Document.8">
                  <p:embed/>
                  <p:pic>
                    <p:nvPicPr>
                      <p:cNvPr id="0" name="Picture 144"/>
                      <p:cNvPicPr>
                        <a:picLocks noChangeAspect="1" noChangeArrowheads="1"/>
                      </p:cNvPicPr>
                      <p:nvPr/>
                    </p:nvPicPr>
                    <p:blipFill>
                      <a:blip r:embed="rId5"/>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13/516 </a:t>
            </a:r>
            <a:r>
              <a:rPr lang="en-US" b="0" dirty="0"/>
              <a:t>TIM Offset of Page </a:t>
            </a:r>
            <a:r>
              <a:rPr lang="en-US" b="0" dirty="0" smtClean="0"/>
              <a:t>Segments</a:t>
            </a:r>
          </a:p>
          <a:p>
            <a:pPr lvl="1"/>
            <a:r>
              <a:rPr lang="en-US" dirty="0" err="1"/>
              <a:t>Kaiying</a:t>
            </a:r>
            <a:r>
              <a:rPr lang="en-US" dirty="0"/>
              <a:t> </a:t>
            </a:r>
            <a:r>
              <a:rPr lang="en-US" dirty="0" err="1"/>
              <a:t>Lv</a:t>
            </a:r>
            <a:r>
              <a:rPr lang="en-US" dirty="0"/>
              <a:t> (ZTE Corporation)</a:t>
            </a:r>
            <a:endParaRPr lang="en-US" b="0" dirty="0" smtClean="0"/>
          </a:p>
          <a:p>
            <a:r>
              <a:rPr lang="en-US" dirty="0" smtClean="0"/>
              <a:t>13/517</a:t>
            </a:r>
            <a:r>
              <a:rPr lang="en-US" b="0" dirty="0" smtClean="0"/>
              <a:t> </a:t>
            </a:r>
            <a:r>
              <a:rPr lang="en-US" b="0" dirty="0"/>
              <a:t>Combining Process in Virtual CS for </a:t>
            </a:r>
            <a:r>
              <a:rPr lang="en-US" b="0" dirty="0" smtClean="0"/>
              <a:t>11ah</a:t>
            </a:r>
          </a:p>
          <a:p>
            <a:pPr lvl="1"/>
            <a:r>
              <a:rPr lang="en-US" dirty="0" err="1"/>
              <a:t>Kaiying</a:t>
            </a:r>
            <a:r>
              <a:rPr lang="en-US" dirty="0"/>
              <a:t> </a:t>
            </a:r>
            <a:r>
              <a:rPr lang="en-US" dirty="0" err="1"/>
              <a:t>Lv</a:t>
            </a:r>
            <a:r>
              <a:rPr lang="en-US" dirty="0"/>
              <a:t> (ZTE Corporation)</a:t>
            </a:r>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13747154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13/508 </a:t>
            </a:r>
            <a:r>
              <a:rPr lang="en-US" b="0" dirty="0"/>
              <a:t>Modulation </a:t>
            </a:r>
            <a:r>
              <a:rPr lang="en-US" b="0" dirty="0" smtClean="0"/>
              <a:t>Accuracy</a:t>
            </a:r>
          </a:p>
          <a:p>
            <a:pPr lvl="1"/>
            <a:r>
              <a:rPr lang="en-US" dirty="0"/>
              <a:t>Ron Porat (Broadcom)</a:t>
            </a:r>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13915153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13/530 </a:t>
            </a:r>
            <a:r>
              <a:rPr lang="en-US" b="0" dirty="0"/>
              <a:t>Active Scanning for 11ah Follow Up </a:t>
            </a:r>
            <a:r>
              <a:rPr lang="en-US" b="0" dirty="0" smtClean="0"/>
              <a:t>2</a:t>
            </a:r>
          </a:p>
          <a:p>
            <a:pPr lvl="1"/>
            <a:r>
              <a:rPr lang="en-US" dirty="0"/>
              <a:t>Jae </a:t>
            </a:r>
            <a:r>
              <a:rPr lang="en-US" dirty="0" err="1"/>
              <a:t>Seung</a:t>
            </a:r>
            <a:r>
              <a:rPr lang="en-US" dirty="0"/>
              <a:t> Lee (ETRI)</a:t>
            </a:r>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13915153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13/510 </a:t>
            </a:r>
            <a:r>
              <a:rPr lang="en-US" b="0" dirty="0"/>
              <a:t>RAW Assignment follow </a:t>
            </a:r>
            <a:r>
              <a:rPr lang="en-US" b="0" dirty="0" smtClean="0"/>
              <a:t>up</a:t>
            </a:r>
          </a:p>
          <a:p>
            <a:pPr lvl="1"/>
            <a:r>
              <a:rPr lang="en-US" dirty="0" err="1"/>
              <a:t>Jeongki</a:t>
            </a:r>
            <a:r>
              <a:rPr lang="en-US"/>
              <a:t> Kim (LG Electronics)</a:t>
            </a:r>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4128232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41236859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a:t>
            </a:r>
            <a:r>
              <a:rPr lang="en-US" dirty="0"/>
              <a:t>7</a:t>
            </a:r>
            <a:r>
              <a:rPr lang="en-US" dirty="0" smtClean="0"/>
              <a:t> </a:t>
            </a:r>
            <a:r>
              <a:rPr lang="en-US" dirty="0"/>
              <a:t>P</a:t>
            </a:r>
            <a:r>
              <a:rPr lang="en-US" dirty="0" smtClean="0"/>
              <a:t>M </a:t>
            </a:r>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10593312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May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9" name="Footer Placeholder 8"/>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March meeting minutes</a:t>
            </a:r>
          </a:p>
          <a:p>
            <a:pPr marL="1009650" lvl="1" indent="-609600"/>
            <a:r>
              <a:rPr lang="en-US" dirty="0" smtClean="0"/>
              <a:t>March meeting minutes</a:t>
            </a:r>
          </a:p>
          <a:p>
            <a:pPr marL="1352550" lvl="2" indent="-609600"/>
            <a:r>
              <a:rPr lang="en-US" sz="1600" dirty="0" smtClean="0">
                <a:hlinkClick r:id="rId3"/>
              </a:rPr>
              <a:t>11-13-0443-00-00ah-march-2013-f2f-meeting-minutes.doc</a:t>
            </a:r>
            <a:endParaRPr lang="en-US" sz="1600" dirty="0" smtClean="0"/>
          </a:p>
          <a:p>
            <a:pPr marL="1009650" lvl="1" indent="-609600"/>
            <a:r>
              <a:rPr lang="en-US" dirty="0" smtClean="0"/>
              <a:t>May 8</a:t>
            </a:r>
            <a:r>
              <a:rPr lang="en-US" baseline="30000" dirty="0" smtClean="0"/>
              <a:t>th</a:t>
            </a:r>
            <a:r>
              <a:rPr lang="en-US" dirty="0" smtClean="0"/>
              <a:t> conference call minutes</a:t>
            </a:r>
          </a:p>
          <a:p>
            <a:pPr marL="1352550" lvl="2" indent="-609600"/>
            <a:r>
              <a:rPr lang="en-US" sz="1600" dirty="0" smtClean="0">
                <a:hlinkClick r:id="rId4"/>
              </a:rPr>
              <a:t>11-13-0499-00-00ah-may-8th-2013-teleconference-meeting-minutes.doc</a:t>
            </a:r>
            <a:endParaRPr lang="en-US" sz="1600" dirty="0" smtClean="0"/>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May 2013</a:t>
            </a:r>
          </a:p>
        </p:txBody>
      </p:sp>
      <p:sp>
        <p:nvSpPr>
          <p:cNvPr id="15365" name="Footer Placeholder 4"/>
          <p:cNvSpPr>
            <a:spLocks noGrp="1"/>
          </p:cNvSpPr>
          <p:nvPr>
            <p:ph type="ftr" sz="quarter" idx="11"/>
          </p:nvPr>
        </p:nvSpPr>
        <p:spPr>
          <a:noFill/>
        </p:spPr>
        <p:txBody>
          <a:bodyPr/>
          <a:lstStyle/>
          <a:p>
            <a:r>
              <a:rPr lang="en-US" smtClean="0"/>
              <a:t>David Halasz (Qualcomm)</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May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7" name="Footer Placeholder 6"/>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t>MAC/PHY sub groups. </a:t>
            </a:r>
          </a:p>
          <a:p>
            <a:pPr lvl="1"/>
            <a:r>
              <a:rPr lang="en-US" dirty="0" smtClean="0"/>
              <a:t>None in May face to face</a:t>
            </a:r>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b="0" dirty="0" smtClean="0"/>
              <a:t>13/500 Proposed </a:t>
            </a:r>
            <a:r>
              <a:rPr lang="en-US" b="0" dirty="0" err="1"/>
              <a:t>TGah</a:t>
            </a:r>
            <a:r>
              <a:rPr lang="en-US" b="0" dirty="0"/>
              <a:t> Draft </a:t>
            </a:r>
            <a:r>
              <a:rPr lang="en-US" b="0" dirty="0" smtClean="0"/>
              <a:t>Amendment</a:t>
            </a:r>
          </a:p>
          <a:p>
            <a:pPr lvl="1"/>
            <a:r>
              <a:rPr lang="en-US" dirty="0"/>
              <a:t>Minyoung Park (Intel Corp.)</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280868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13/507 </a:t>
            </a:r>
            <a:r>
              <a:rPr lang="en-US" b="0" dirty="0"/>
              <a:t>Synch frame follow </a:t>
            </a:r>
            <a:r>
              <a:rPr lang="en-US" b="0" dirty="0" smtClean="0"/>
              <a:t>up</a:t>
            </a:r>
          </a:p>
          <a:p>
            <a:pPr lvl="1"/>
            <a:r>
              <a:rPr lang="en-US" dirty="0"/>
              <a:t>Young </a:t>
            </a:r>
            <a:r>
              <a:rPr lang="en-US" dirty="0" err="1"/>
              <a:t>Hoon</a:t>
            </a:r>
            <a:r>
              <a:rPr lang="en-US" dirty="0"/>
              <a:t> Kwon (Huawei)</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206438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13/506 </a:t>
            </a:r>
            <a:r>
              <a:rPr lang="en-US" b="0" dirty="0"/>
              <a:t>Relay Flow </a:t>
            </a:r>
            <a:r>
              <a:rPr lang="en-US" b="0" dirty="0" smtClean="0"/>
              <a:t>Control</a:t>
            </a:r>
          </a:p>
          <a:p>
            <a:pPr lvl="1"/>
            <a:r>
              <a:rPr lang="en-US" dirty="0"/>
              <a:t>Eric Wong (Broadcom)</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3056472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13/521 </a:t>
            </a:r>
            <a:r>
              <a:rPr lang="en-US" b="0" dirty="0"/>
              <a:t>Phase Rotations for 1MHz Dup </a:t>
            </a:r>
            <a:r>
              <a:rPr lang="en-US" b="0" dirty="0" smtClean="0"/>
              <a:t>Mode</a:t>
            </a:r>
          </a:p>
          <a:p>
            <a:pPr lvl="1"/>
            <a:r>
              <a:rPr lang="en-US" dirty="0"/>
              <a:t>Sameer Vermani (Qualcomm)</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2578422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13/497 </a:t>
            </a:r>
            <a:r>
              <a:rPr lang="en-US" b="0" dirty="0" err="1"/>
              <a:t>TGah</a:t>
            </a:r>
            <a:r>
              <a:rPr lang="en-US" b="0" dirty="0"/>
              <a:t> Miscellaneous PHY </a:t>
            </a:r>
            <a:r>
              <a:rPr lang="en-US" b="0" dirty="0" smtClean="0"/>
              <a:t>Updates</a:t>
            </a:r>
          </a:p>
          <a:p>
            <a:pPr lvl="1"/>
            <a:r>
              <a:rPr lang="en-US" dirty="0"/>
              <a:t>Hongyuan Zhang (Marvell)</a:t>
            </a:r>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644134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13/496 </a:t>
            </a:r>
            <a:r>
              <a:rPr lang="en-US" b="0" dirty="0"/>
              <a:t>PPDU Recovery </a:t>
            </a:r>
            <a:r>
              <a:rPr lang="en-US" b="0" dirty="0" smtClean="0"/>
              <a:t>Procedure</a:t>
            </a:r>
          </a:p>
          <a:p>
            <a:pPr lvl="1"/>
            <a:r>
              <a:rPr lang="en-US" dirty="0" err="1"/>
              <a:t>Yongho</a:t>
            </a:r>
            <a:r>
              <a:rPr lang="en-US" dirty="0"/>
              <a:t> </a:t>
            </a:r>
            <a:r>
              <a:rPr lang="en-US" dirty="0" err="1"/>
              <a:t>Seok</a:t>
            </a:r>
            <a:r>
              <a:rPr lang="en-US" dirty="0"/>
              <a:t> (LG Electronics)</a:t>
            </a:r>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1374715484"/>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3120</TotalTime>
  <Words>753</Words>
  <Application>Microsoft Office PowerPoint</Application>
  <PresentationFormat>On-screen Show (4:3)</PresentationFormat>
  <Paragraphs>187</Paragraphs>
  <Slides>21</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802-11-PathProtection</vt:lpstr>
      <vt:lpstr>Document</vt:lpstr>
      <vt:lpstr>IEEE 802.11ah Sub 1 GHz license-exempt operation Agenda for May 2013</vt:lpstr>
      <vt:lpstr>IEEE 802.11ah Agenda</vt:lpstr>
      <vt:lpstr>IEEE 802.11ah Agenda</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347</cp:revision>
  <cp:lastPrinted>1998-02-10T13:28:06Z</cp:lastPrinted>
  <dcterms:created xsi:type="dcterms:W3CDTF">2009-11-09T00:32:22Z</dcterms:created>
  <dcterms:modified xsi:type="dcterms:W3CDTF">2013-05-13T04:51:54Z</dcterms:modified>
</cp:coreProperties>
</file>